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</p:sldIdLst>
  <p:sldSz cy="5143500" cx="9144000"/>
  <p:notesSz cx="6858000" cy="9144000"/>
  <p:embeddedFontLst>
    <p:embeddedFont>
      <p:font typeface="Roboto Black"/>
      <p:bold r:id="rId110"/>
      <p:boldItalic r:id="rId111"/>
    </p:embeddedFont>
    <p:embeddedFont>
      <p:font typeface="Roboto"/>
      <p:regular r:id="rId112"/>
      <p:bold r:id="rId113"/>
      <p:italic r:id="rId114"/>
      <p:boldItalic r:id="rId115"/>
    </p:embeddedFont>
    <p:embeddedFont>
      <p:font typeface="Roboto Medium"/>
      <p:regular r:id="rId116"/>
      <p:bold r:id="rId117"/>
      <p:italic r:id="rId118"/>
      <p:boldItalic r:id="rId119"/>
    </p:embeddedFont>
    <p:embeddedFont>
      <p:font typeface="Arvo"/>
      <p:regular r:id="rId120"/>
      <p:bold r:id="rId121"/>
      <p:italic r:id="rId122"/>
      <p:boldItalic r:id="rId123"/>
    </p:embeddedFont>
    <p:embeddedFont>
      <p:font typeface="Roboto Condensed"/>
      <p:regular r:id="rId124"/>
      <p:bold r:id="rId125"/>
      <p:italic r:id="rId126"/>
      <p:boldItalic r:id="rId127"/>
    </p:embeddedFont>
    <p:embeddedFont>
      <p:font typeface="Roboto Condensed Light"/>
      <p:regular r:id="rId128"/>
      <p:bold r:id="rId129"/>
      <p:italic r:id="rId130"/>
      <p:boldItalic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A836A2-93DC-40BF-938E-CDDD805A06F7}">
  <a:tblStyle styleId="{44A836A2-93DC-40BF-938E-CDDD805A06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RobotoCondensedLight-bold.fntdata"/><Relationship Id="rId128" Type="http://schemas.openxmlformats.org/officeDocument/2006/relationships/font" Target="fonts/RobotoCondensedLight-regular.fntdata"/><Relationship Id="rId127" Type="http://schemas.openxmlformats.org/officeDocument/2006/relationships/font" Target="fonts/RobotoCondensed-boldItalic.fntdata"/><Relationship Id="rId126" Type="http://schemas.openxmlformats.org/officeDocument/2006/relationships/font" Target="fonts/RobotoCondensed-italic.fntdata"/><Relationship Id="rId26" Type="http://schemas.openxmlformats.org/officeDocument/2006/relationships/slide" Target="slides/slide21.xml"/><Relationship Id="rId121" Type="http://schemas.openxmlformats.org/officeDocument/2006/relationships/font" Target="fonts/Arvo-bold.fntdata"/><Relationship Id="rId25" Type="http://schemas.openxmlformats.org/officeDocument/2006/relationships/slide" Target="slides/slide20.xml"/><Relationship Id="rId120" Type="http://schemas.openxmlformats.org/officeDocument/2006/relationships/font" Target="fonts/Arv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RobotoCondensed-bold.fntdata"/><Relationship Id="rId29" Type="http://schemas.openxmlformats.org/officeDocument/2006/relationships/slide" Target="slides/slide24.xml"/><Relationship Id="rId124" Type="http://schemas.openxmlformats.org/officeDocument/2006/relationships/font" Target="fonts/RobotoCondensed-regular.fntdata"/><Relationship Id="rId123" Type="http://schemas.openxmlformats.org/officeDocument/2006/relationships/font" Target="fonts/Arvo-boldItalic.fntdata"/><Relationship Id="rId122" Type="http://schemas.openxmlformats.org/officeDocument/2006/relationships/font" Target="fonts/Arv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RobotoMedium-italic.fntdata"/><Relationship Id="rId117" Type="http://schemas.openxmlformats.org/officeDocument/2006/relationships/font" Target="fonts/RobotoMedium-bold.fntdata"/><Relationship Id="rId116" Type="http://schemas.openxmlformats.org/officeDocument/2006/relationships/font" Target="fonts/RobotoMedium-regular.fntdata"/><Relationship Id="rId115" Type="http://schemas.openxmlformats.org/officeDocument/2006/relationships/font" Target="fonts/Roboto-boldItalic.fntdata"/><Relationship Id="rId119" Type="http://schemas.openxmlformats.org/officeDocument/2006/relationships/font" Target="fonts/RobotoMedium-boldItalic.fntdata"/><Relationship Id="rId15" Type="http://schemas.openxmlformats.org/officeDocument/2006/relationships/slide" Target="slides/slide10.xml"/><Relationship Id="rId110" Type="http://schemas.openxmlformats.org/officeDocument/2006/relationships/font" Target="fonts/RobotoBlack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oboto-italic.fntdata"/><Relationship Id="rId18" Type="http://schemas.openxmlformats.org/officeDocument/2006/relationships/slide" Target="slides/slide13.xml"/><Relationship Id="rId113" Type="http://schemas.openxmlformats.org/officeDocument/2006/relationships/font" Target="fonts/Roboto-bold.fntdata"/><Relationship Id="rId112" Type="http://schemas.openxmlformats.org/officeDocument/2006/relationships/font" Target="fonts/Roboto-regular.fntdata"/><Relationship Id="rId111" Type="http://schemas.openxmlformats.org/officeDocument/2006/relationships/font" Target="fonts/RobotoBlack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1" Type="http://schemas.openxmlformats.org/officeDocument/2006/relationships/font" Target="fonts/RobotoCondensedLight-boldItalic.fntdata"/><Relationship Id="rId130" Type="http://schemas.openxmlformats.org/officeDocument/2006/relationships/font" Target="fonts/RobotoCondensedLight-italic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ge2c12214a7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0" name="Google Shape;3890;ge2c12214a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4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3845d6249_4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3845d6249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9996ba460_0_10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9996ba460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f17e3b3bb_0_5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f17e3b3bb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f17e3b3bb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f17e3b3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f17e3b3bb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f17e3b3b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f17e3b3bb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6f17e3b3b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f17e3b3bb_0_3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f17e3b3b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f17e3b3bb_0_5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f17e3b3bb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9996ba460_0_38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9996ba460_0_3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79996ba460_0_38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79996ba460_0_3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baf53bd88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5baf53bd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6f14f59046_3_7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6f14f59046_3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6f17e3b3bb_0_4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6f17e3b3bb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6f17e3b3bb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6f17e3b3b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bdddfc08c2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bdddfc08c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79996ba460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79996ba46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e2c12214a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e2c12214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e2c12214a7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e2c12214a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79996ba460_0_6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79996ba460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6f14f59046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6f14f5904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6f14f59046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6f14f5904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6f14f59046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6f14f5904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9996ba460_0_43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9996ba460_0_4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6f14f59046_0_3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6f14f5904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Grandes = </a:t>
            </a:r>
            <a:r>
              <a:rPr lang="en"/>
              <a:t>más</a:t>
            </a:r>
            <a:r>
              <a:rPr lang="en"/>
              <a:t> recursos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6f17e3b3bb_0_5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6f17e3b3bb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6f14f59046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6f14f5904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6f14f59046_3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6f14f5904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6f14f59046_3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6f14f59046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6f17e3b3bb_0_1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6f17e3b3bb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73b58db3c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73b58db3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6f14f59046_3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6f14f59046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83845d624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83845d62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6f14f59046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6f14f590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9996ba460_0_44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9996ba460_0_4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79996ba460_0_20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79996ba460_0_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5e55fda023_0_15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5e55fda023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5e55fda023_0_14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5e55fda023_0_1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6f17e3b3bb_0_5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6f17e3b3bb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79996ba460_0_37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79996ba460_0_3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79996ba460_0_38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79996ba460_0_3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79996ba460_0_38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79996ba460_0_3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79996ba460_0_2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79996ba460_0_2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e2c587c19e_0_13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e2c587c19e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e2c587c19e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e2c587c19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9996ba460_0_44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9996ba460_0_4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e2c587c19e_0_2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e2c587c19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e2c587c19e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e2c587c19e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e2c587c19e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e2c587c19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ge2c587c19e_0_3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5" name="Google Shape;2695;ge2c587c19e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e2c587c19e_0_3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" name="Google Shape;2719;ge2c587c19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e2c587c19e_0_3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e2c587c19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ge2c587c19e_0_3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8" name="Google Shape;2778;ge2c587c19e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e2c587c19e_0_4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" name="Google Shape;2796;ge2c587c19e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e2c587c19e_0_4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e2c587c19e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e2c587c19e_0_4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e2c587c19e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9996ba460_0_8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9996ba460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e2c587c19e_0_4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e2c587c19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e2c587c19e_0_5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" name="Google Shape;2949;ge2c587c19e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e2c587c19e_0_5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e2c587c19e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ge2c587c19e_0_6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6" name="Google Shape;3026;ge2c587c19e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e2c587c19e_0_6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e2c587c19e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e2c587c19e_0_7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Google Shape;3126;ge2c587c19e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e2c587c19e_0_8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e2c587c19e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e2c587c19e_0_9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e2c587c19e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e2c587c19e_0_9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e2c587c19e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e2c587c19e_0_10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e2c587c19e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9996ba460_0_8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9996ba460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e2c587c19e_0_1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e2c587c19e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e2c587c19e_0_1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e2c587c19e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79996ba460_0_38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79996ba460_0_3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bdddfc08c2_0_1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bdddfc08c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bec31505a2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bec31505a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bec31505a2_0_1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4" name="Google Shape;3594;gbec31505a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bdddfc08c2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bdddfc08c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bec31505a2_0_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6" name="Google Shape;3616;gbec31505a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bec31505a2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bec31505a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9996ba460_0_8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9996ba460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9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bec31505a2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bec31505a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6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bda8bcfbab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4" name="Google Shape;3654;gbda8bcfba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e2c12214a7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e2c12214a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0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e2c12214a7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e2c12214a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e2c12214a7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4" name="Google Shape;3724;ge2c12214a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0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Google Shape;3741;ge2c12214a7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2" name="Google Shape;3742;ge2c12214a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4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Google Shape;3775;ge2c12214a7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6" name="Google Shape;3776;ge2c12214a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ge2c12214a7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Google Shape;3883;ge2c12214a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>
  <p:cSld name="TITLE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1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4290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48006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6629400" marR="0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2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11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11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11"/>
          <p:cNvSpPr txBox="1"/>
          <p:nvPr>
            <p:ph idx="12" type="sldNum"/>
          </p:nvPr>
        </p:nvSpPr>
        <p:spPr>
          <a:xfrm>
            <a:off x="8702675" y="5044678"/>
            <a:ext cx="13143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9pPr>
          </a:lstStyle>
          <a:p/>
        </p:txBody>
      </p:sp>
      <p:sp>
        <p:nvSpPr>
          <p:cNvPr id="188" name="Google Shape;188;p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4" name="Google Shape;19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  <a:endParaRPr b="1" sz="7200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36.jpg"/><Relationship Id="rId5" Type="http://schemas.openxmlformats.org/officeDocument/2006/relationships/image" Target="../media/image5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open?id=1jAU2NovxXXhTi1ZXS82z-bRQI9HmD5Vw" TargetMode="External"/><Relationship Id="rId4" Type="http://schemas.openxmlformats.org/officeDocument/2006/relationships/hyperlink" Target="https://drive.google.com/file/d/1FDtRL4We4daZ7XrJ81sL2f6HrZbYlOuG/view" TargetMode="External"/><Relationship Id="rId9" Type="http://schemas.openxmlformats.org/officeDocument/2006/relationships/image" Target="../media/image52.jpg"/><Relationship Id="rId5" Type="http://schemas.openxmlformats.org/officeDocument/2006/relationships/hyperlink" Target="https://drive.google.com/file/d/1FDtRL4We4daZ7XrJ81sL2f6HrZbYlOuG/view" TargetMode="External"/><Relationship Id="rId6" Type="http://schemas.openxmlformats.org/officeDocument/2006/relationships/hyperlink" Target="https://latamt.ieeer9.org/index.php/transactions/article/view/2947" TargetMode="External"/><Relationship Id="rId7" Type="http://schemas.openxmlformats.org/officeDocument/2006/relationships/hyperlink" Target="https://drive.google.com/file/d/1UrGQbkikiEcMMdS9vjVLfNZOL5bwIpnb/view" TargetMode="External"/><Relationship Id="rId8" Type="http://schemas.openxmlformats.org/officeDocument/2006/relationships/hyperlink" Target="https://latamt.ieeer9.org/index.php/transactions/article/view/2929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Relationship Id="rId4" Type="http://schemas.openxmlformats.org/officeDocument/2006/relationships/image" Target="../media/image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youtube.com/watch?v=MFB-p1IhvYs" TargetMode="External"/><Relationship Id="rId4" Type="http://schemas.openxmlformats.org/officeDocument/2006/relationships/image" Target="../media/image3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image" Target="../media/image3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jpg"/><Relationship Id="rId4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/Relationships>
</file>

<file path=ppt/slides/_rels/slide9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3.png"/><Relationship Id="rId4" Type="http://schemas.openxmlformats.org/officeDocument/2006/relationships/image" Target="../media/image77.png"/><Relationship Id="rId9" Type="http://schemas.openxmlformats.org/officeDocument/2006/relationships/image" Target="../media/image70.png"/><Relationship Id="rId5" Type="http://schemas.openxmlformats.org/officeDocument/2006/relationships/image" Target="../media/image76.png"/><Relationship Id="rId6" Type="http://schemas.openxmlformats.org/officeDocument/2006/relationships/image" Target="../media/image74.png"/><Relationship Id="rId7" Type="http://schemas.openxmlformats.org/officeDocument/2006/relationships/image" Target="../media/image78.png"/><Relationship Id="rId8" Type="http://schemas.openxmlformats.org/officeDocument/2006/relationships/image" Target="../media/image7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/>
          <p:nvPr>
            <p:ph type="ctrTitle"/>
          </p:nvPr>
        </p:nvSpPr>
        <p:spPr>
          <a:xfrm>
            <a:off x="0" y="1108500"/>
            <a:ext cx="5463900" cy="29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Sistema ferroviario de enclavamiento electrónico </a:t>
            </a:r>
            <a:r>
              <a:rPr lang="en" sz="4000"/>
              <a:t>en FPGA</a:t>
            </a:r>
            <a:endParaRPr sz="4000"/>
          </a:p>
        </p:txBody>
      </p:sp>
      <p:sp>
        <p:nvSpPr>
          <p:cNvPr id="201" name="Google Shape;201;p14"/>
          <p:cNvSpPr txBox="1"/>
          <p:nvPr>
            <p:ph type="ctrTitle"/>
          </p:nvPr>
        </p:nvSpPr>
        <p:spPr>
          <a:xfrm>
            <a:off x="3833850" y="4302100"/>
            <a:ext cx="53994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Mg.</a:t>
            </a:r>
            <a:r>
              <a:rPr lang="en" sz="1400">
                <a:solidFill>
                  <a:srgbClr val="FFFFFF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Ing. Martín Nicolás Menéndez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7349075" y="2607300"/>
            <a:ext cx="1763974" cy="15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/>
          <p:nvPr>
            <p:ph type="ctrTitle"/>
          </p:nvPr>
        </p:nvSpPr>
        <p:spPr>
          <a:xfrm>
            <a:off x="0" y="4660600"/>
            <a:ext cx="2912100" cy="406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Director:       Dr. Ing. Ariel Lutenberg</a:t>
            </a:r>
            <a:endParaRPr sz="1400">
              <a:solidFill>
                <a:srgbClr val="3F537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7D3E6"/>
                </a:solidFill>
              </a:rPr>
              <a:t>Codirector:   Mg. Ing. Facundo Larosa</a:t>
            </a:r>
            <a:endParaRPr sz="1400">
              <a:solidFill>
                <a:srgbClr val="C7D3E6"/>
              </a:solidFill>
            </a:endParaRPr>
          </a:p>
        </p:txBody>
      </p:sp>
      <p:sp>
        <p:nvSpPr>
          <p:cNvPr id="204" name="Google Shape;204;p14"/>
          <p:cNvSpPr txBox="1"/>
          <p:nvPr>
            <p:ph type="ctrTitle"/>
          </p:nvPr>
        </p:nvSpPr>
        <p:spPr>
          <a:xfrm>
            <a:off x="0" y="561000"/>
            <a:ext cx="69669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7D3E6"/>
                </a:solidFill>
              </a:rPr>
              <a:t>Trabajo final de la Maestría en Sistema Embebidos</a:t>
            </a:r>
            <a:endParaRPr sz="2400">
              <a:solidFill>
                <a:srgbClr val="C7D3E6"/>
              </a:solidFill>
            </a:endParaRPr>
          </a:p>
        </p:txBody>
      </p:sp>
      <p:pic>
        <p:nvPicPr>
          <p:cNvPr id="205" name="Google Shape;205;p14"/>
          <p:cNvPicPr preferRelativeResize="0"/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7380025" y="4579240"/>
            <a:ext cx="1763972" cy="56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350" y="134555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23"/>
          <p:cNvSpPr txBox="1"/>
          <p:nvPr>
            <p:ph idx="4294967295" type="title"/>
          </p:nvPr>
        </p:nvSpPr>
        <p:spPr>
          <a:xfrm>
            <a:off x="-57150" y="0"/>
            <a:ext cx="22098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CNEA</a:t>
            </a:r>
            <a:endParaRPr/>
          </a:p>
        </p:txBody>
      </p:sp>
      <p:sp>
        <p:nvSpPr>
          <p:cNvPr id="390" name="Google Shape;390;p23"/>
          <p:cNvSpPr txBox="1"/>
          <p:nvPr>
            <p:ph idx="4294967295" type="body"/>
          </p:nvPr>
        </p:nvSpPr>
        <p:spPr>
          <a:xfrm>
            <a:off x="3965100" y="0"/>
            <a:ext cx="5178900" cy="16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▰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Experiencia desarrollando sistemas críticos</a:t>
            </a: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▰"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Actualmente colaborando con GICSAFe.</a:t>
            </a:r>
            <a:endParaRPr sz="2000" u="sng"/>
          </a:p>
        </p:txBody>
      </p:sp>
      <p:pic>
        <p:nvPicPr>
          <p:cNvPr id="391" name="Google Shape;391;p23"/>
          <p:cNvPicPr preferRelativeResize="0"/>
          <p:nvPr/>
        </p:nvPicPr>
        <p:blipFill rotWithShape="1">
          <a:blip r:embed="rId3">
            <a:alphaModFix/>
          </a:blip>
          <a:srcRect b="26324" l="0" r="8382" t="0"/>
          <a:stretch/>
        </p:blipFill>
        <p:spPr>
          <a:xfrm>
            <a:off x="247650" y="965200"/>
            <a:ext cx="1926794" cy="18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/>
          <p:cNvSpPr txBox="1"/>
          <p:nvPr/>
        </p:nvSpPr>
        <p:spPr>
          <a:xfrm>
            <a:off x="126000" y="2781475"/>
            <a:ext cx="2048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Comisión Nacional de Energía Atómica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93" name="Google Shape;393;p23"/>
          <p:cNvPicPr preferRelativeResize="0"/>
          <p:nvPr/>
        </p:nvPicPr>
        <p:blipFill rotWithShape="1">
          <a:blip r:embed="rId4">
            <a:alphaModFix/>
          </a:blip>
          <a:srcRect b="14251" l="0" r="0" t="0"/>
          <a:stretch/>
        </p:blipFill>
        <p:spPr>
          <a:xfrm>
            <a:off x="2174450" y="282200"/>
            <a:ext cx="1855974" cy="441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5124" y="1811475"/>
            <a:ext cx="4645402" cy="261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p1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3" name="Google Shape;3893;p11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</a:t>
            </a:r>
            <a:endParaRPr/>
          </a:p>
        </p:txBody>
      </p:sp>
      <p:sp>
        <p:nvSpPr>
          <p:cNvPr id="3894" name="Google Shape;3894;p11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5" name="Google Shape;3895;p113"/>
          <p:cNvSpPr txBox="1"/>
          <p:nvPr>
            <p:ph idx="4294967295" type="subTitle"/>
          </p:nvPr>
        </p:nvSpPr>
        <p:spPr>
          <a:xfrm>
            <a:off x="1922400" y="2324700"/>
            <a:ext cx="5299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Ver Papers y diagramas de clases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/>
          <p:nvPr>
            <p:ph idx="1" type="subTitle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b="1" sz="1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7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8" name="Google Shape;3908;p115"/>
          <p:cNvCxnSpPr/>
          <p:nvPr/>
        </p:nvCxnSpPr>
        <p:spPr>
          <a:xfrm>
            <a:off x="7983738" y="1543100"/>
            <a:ext cx="11400" cy="31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09" name="Google Shape;3909;p115"/>
          <p:cNvSpPr/>
          <p:nvPr/>
        </p:nvSpPr>
        <p:spPr>
          <a:xfrm rot="2301738">
            <a:off x="5064777" y="3029915"/>
            <a:ext cx="1082767" cy="148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115"/>
          <p:cNvSpPr/>
          <p:nvPr/>
        </p:nvSpPr>
        <p:spPr>
          <a:xfrm rot="-2404478">
            <a:off x="5081446" y="3948453"/>
            <a:ext cx="1079709" cy="147999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1" name="Google Shape;3911;p115"/>
          <p:cNvSpPr/>
          <p:nvPr/>
        </p:nvSpPr>
        <p:spPr>
          <a:xfrm rot="2301738">
            <a:off x="2804465" y="3060715"/>
            <a:ext cx="1082767" cy="148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115"/>
          <p:cNvSpPr/>
          <p:nvPr/>
        </p:nvSpPr>
        <p:spPr>
          <a:xfrm rot="-2404458">
            <a:off x="2781789" y="3961205"/>
            <a:ext cx="1040106" cy="147999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3" name="Google Shape;3913;p115"/>
          <p:cNvSpPr/>
          <p:nvPr/>
        </p:nvSpPr>
        <p:spPr>
          <a:xfrm>
            <a:off x="1388300" y="2529300"/>
            <a:ext cx="457200" cy="457200"/>
          </a:xfrm>
          <a:prstGeom prst="donut">
            <a:avLst>
              <a:gd fmla="val 2287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115"/>
          <p:cNvSpPr/>
          <p:nvPr/>
        </p:nvSpPr>
        <p:spPr>
          <a:xfrm rot="-2702960">
            <a:off x="409092" y="3020365"/>
            <a:ext cx="985566" cy="148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p115"/>
          <p:cNvSpPr/>
          <p:nvPr/>
        </p:nvSpPr>
        <p:spPr>
          <a:xfrm>
            <a:off x="1194800" y="2683800"/>
            <a:ext cx="2568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11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8" name="Google Shape;3918;p115"/>
          <p:cNvSpPr/>
          <p:nvPr/>
        </p:nvSpPr>
        <p:spPr>
          <a:xfrm>
            <a:off x="249700" y="3340988"/>
            <a:ext cx="457200" cy="457200"/>
          </a:xfrm>
          <a:prstGeom prst="donut">
            <a:avLst>
              <a:gd fmla="val 22874" name="adj"/>
            </a:avLst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9" name="Google Shape;3919;p115"/>
          <p:cNvSpPr/>
          <p:nvPr/>
        </p:nvSpPr>
        <p:spPr>
          <a:xfrm>
            <a:off x="1373000" y="3340988"/>
            <a:ext cx="457200" cy="457200"/>
          </a:xfrm>
          <a:prstGeom prst="donut">
            <a:avLst>
              <a:gd fmla="val 22874" name="adj"/>
            </a:avLst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115"/>
          <p:cNvSpPr/>
          <p:nvPr/>
        </p:nvSpPr>
        <p:spPr>
          <a:xfrm>
            <a:off x="2496300" y="3340988"/>
            <a:ext cx="457200" cy="457200"/>
          </a:xfrm>
          <a:prstGeom prst="donut">
            <a:avLst>
              <a:gd fmla="val 22874" name="adj"/>
            </a:avLst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1" name="Google Shape;3921;p115"/>
          <p:cNvSpPr/>
          <p:nvPr/>
        </p:nvSpPr>
        <p:spPr>
          <a:xfrm>
            <a:off x="3619600" y="3340988"/>
            <a:ext cx="457200" cy="457200"/>
          </a:xfrm>
          <a:prstGeom prst="donut">
            <a:avLst>
              <a:gd fmla="val 22874" name="adj"/>
            </a:avLst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15"/>
          <p:cNvSpPr/>
          <p:nvPr/>
        </p:nvSpPr>
        <p:spPr>
          <a:xfrm>
            <a:off x="4815600" y="3340988"/>
            <a:ext cx="457200" cy="457200"/>
          </a:xfrm>
          <a:prstGeom prst="donut">
            <a:avLst>
              <a:gd fmla="val 22874" name="adj"/>
            </a:avLst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3" name="Google Shape;3923;p115"/>
          <p:cNvSpPr/>
          <p:nvPr/>
        </p:nvSpPr>
        <p:spPr>
          <a:xfrm>
            <a:off x="5971900" y="3340988"/>
            <a:ext cx="457200" cy="457200"/>
          </a:xfrm>
          <a:prstGeom prst="donut">
            <a:avLst>
              <a:gd fmla="val 22874" name="adj"/>
            </a:avLst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4" name="Google Shape;3924;p115"/>
          <p:cNvSpPr/>
          <p:nvPr/>
        </p:nvSpPr>
        <p:spPr>
          <a:xfrm>
            <a:off x="7095200" y="3340988"/>
            <a:ext cx="457200" cy="457200"/>
          </a:xfrm>
          <a:prstGeom prst="donut">
            <a:avLst>
              <a:gd fmla="val 22874" name="adj"/>
            </a:avLst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115"/>
          <p:cNvSpPr/>
          <p:nvPr/>
        </p:nvSpPr>
        <p:spPr>
          <a:xfrm>
            <a:off x="6583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15"/>
          <p:cNvSpPr/>
          <p:nvPr/>
        </p:nvSpPr>
        <p:spPr>
          <a:xfrm>
            <a:off x="17668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115"/>
          <p:cNvSpPr/>
          <p:nvPr/>
        </p:nvSpPr>
        <p:spPr>
          <a:xfrm>
            <a:off x="2914400" y="3495488"/>
            <a:ext cx="7929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115"/>
          <p:cNvSpPr txBox="1"/>
          <p:nvPr>
            <p:ph idx="4294967295" type="subTitle"/>
          </p:nvPr>
        </p:nvSpPr>
        <p:spPr>
          <a:xfrm>
            <a:off x="45950" y="1526200"/>
            <a:ext cx="844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2018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29" name="Google Shape;3929;p115"/>
          <p:cNvSpPr txBox="1"/>
          <p:nvPr>
            <p:ph idx="4294967295" type="subTitle"/>
          </p:nvPr>
        </p:nvSpPr>
        <p:spPr>
          <a:xfrm>
            <a:off x="1183400" y="1526200"/>
            <a:ext cx="844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2019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0" name="Google Shape;3930;p115"/>
          <p:cNvSpPr txBox="1"/>
          <p:nvPr>
            <p:ph idx="4294967295" type="subTitle"/>
          </p:nvPr>
        </p:nvSpPr>
        <p:spPr>
          <a:xfrm>
            <a:off x="2292550" y="1526200"/>
            <a:ext cx="844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2020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1" name="Google Shape;3931;p115"/>
          <p:cNvSpPr txBox="1"/>
          <p:nvPr>
            <p:ph idx="4294967295" type="subTitle"/>
          </p:nvPr>
        </p:nvSpPr>
        <p:spPr>
          <a:xfrm>
            <a:off x="3415850" y="1526200"/>
            <a:ext cx="844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2021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2" name="Google Shape;3932;p115"/>
          <p:cNvSpPr txBox="1"/>
          <p:nvPr>
            <p:ph idx="4294967295" type="subTitle"/>
          </p:nvPr>
        </p:nvSpPr>
        <p:spPr>
          <a:xfrm>
            <a:off x="4596550" y="1526200"/>
            <a:ext cx="844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2022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3" name="Google Shape;3933;p115"/>
          <p:cNvSpPr txBox="1"/>
          <p:nvPr>
            <p:ph idx="4294967295" type="subTitle"/>
          </p:nvPr>
        </p:nvSpPr>
        <p:spPr>
          <a:xfrm>
            <a:off x="5752850" y="1526200"/>
            <a:ext cx="844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2023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4" name="Google Shape;3934;p115"/>
          <p:cNvSpPr txBox="1"/>
          <p:nvPr>
            <p:ph idx="4294967295" type="subTitle"/>
          </p:nvPr>
        </p:nvSpPr>
        <p:spPr>
          <a:xfrm>
            <a:off x="6957038" y="1526200"/>
            <a:ext cx="844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2024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35" name="Google Shape;3935;p115"/>
          <p:cNvSpPr/>
          <p:nvPr/>
        </p:nvSpPr>
        <p:spPr>
          <a:xfrm>
            <a:off x="2511600" y="2529300"/>
            <a:ext cx="457200" cy="457200"/>
          </a:xfrm>
          <a:prstGeom prst="donut">
            <a:avLst>
              <a:gd fmla="val 2287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6" name="Google Shape;3936;p115"/>
          <p:cNvSpPr/>
          <p:nvPr/>
        </p:nvSpPr>
        <p:spPr>
          <a:xfrm>
            <a:off x="1782100" y="2683800"/>
            <a:ext cx="7929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7" name="Google Shape;3937;p115"/>
          <p:cNvSpPr/>
          <p:nvPr/>
        </p:nvSpPr>
        <p:spPr>
          <a:xfrm>
            <a:off x="1403600" y="4209400"/>
            <a:ext cx="457200" cy="457200"/>
          </a:xfrm>
          <a:prstGeom prst="donut">
            <a:avLst>
              <a:gd fmla="val 22874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8" name="Google Shape;3938;p115"/>
          <p:cNvSpPr/>
          <p:nvPr/>
        </p:nvSpPr>
        <p:spPr>
          <a:xfrm>
            <a:off x="2526900" y="4209400"/>
            <a:ext cx="457200" cy="457200"/>
          </a:xfrm>
          <a:prstGeom prst="donut">
            <a:avLst>
              <a:gd fmla="val 22874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9" name="Google Shape;3939;p115"/>
          <p:cNvSpPr/>
          <p:nvPr/>
        </p:nvSpPr>
        <p:spPr>
          <a:xfrm>
            <a:off x="1797400" y="4363900"/>
            <a:ext cx="792900" cy="148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0" name="Google Shape;3940;p115"/>
          <p:cNvSpPr txBox="1"/>
          <p:nvPr>
            <p:ph idx="4294967295" type="subTitle"/>
          </p:nvPr>
        </p:nvSpPr>
        <p:spPr>
          <a:xfrm>
            <a:off x="20500" y="3788150"/>
            <a:ext cx="946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I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1" name="Google Shape;3941;p115"/>
          <p:cNvSpPr txBox="1"/>
          <p:nvPr>
            <p:ph idx="4294967295" type="subTitle"/>
          </p:nvPr>
        </p:nvSpPr>
        <p:spPr>
          <a:xfrm>
            <a:off x="1159100" y="2916700"/>
            <a:ext cx="946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Simulador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2" name="Google Shape;3942;p115"/>
          <p:cNvSpPr txBox="1"/>
          <p:nvPr>
            <p:ph idx="4294967295" type="subTitle"/>
          </p:nvPr>
        </p:nvSpPr>
        <p:spPr>
          <a:xfrm>
            <a:off x="2267100" y="2916700"/>
            <a:ext cx="946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Sistema modular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3" name="Google Shape;3943;p115"/>
          <p:cNvSpPr txBox="1"/>
          <p:nvPr>
            <p:ph idx="4294967295" type="subTitle"/>
          </p:nvPr>
        </p:nvSpPr>
        <p:spPr>
          <a:xfrm>
            <a:off x="1128500" y="3788150"/>
            <a:ext cx="946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Análisis y generación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4" name="Google Shape;3944;p115"/>
          <p:cNvSpPr txBox="1"/>
          <p:nvPr>
            <p:ph idx="4294967295" type="subTitle"/>
          </p:nvPr>
        </p:nvSpPr>
        <p:spPr>
          <a:xfrm>
            <a:off x="2282400" y="3788150"/>
            <a:ext cx="946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II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5" name="Google Shape;3945;p115"/>
          <p:cNvSpPr txBox="1"/>
          <p:nvPr>
            <p:ph idx="4294967295" type="subTitle"/>
          </p:nvPr>
        </p:nvSpPr>
        <p:spPr>
          <a:xfrm>
            <a:off x="1159100" y="4659600"/>
            <a:ext cx="946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Vínculo CNEA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6" name="Google Shape;3946;p115"/>
          <p:cNvSpPr txBox="1"/>
          <p:nvPr>
            <p:ph idx="4294967295" type="subTitle"/>
          </p:nvPr>
        </p:nvSpPr>
        <p:spPr>
          <a:xfrm>
            <a:off x="2282400" y="4659600"/>
            <a:ext cx="946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HW CNEA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7" name="Google Shape;3947;p115"/>
          <p:cNvSpPr txBox="1"/>
          <p:nvPr>
            <p:ph idx="4294967295" type="subTitle"/>
          </p:nvPr>
        </p:nvSpPr>
        <p:spPr>
          <a:xfrm>
            <a:off x="3405700" y="3788150"/>
            <a:ext cx="946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Gemelo digital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8" name="Google Shape;3948;p115"/>
          <p:cNvSpPr txBox="1"/>
          <p:nvPr>
            <p:ph idx="4294967295" type="subTitle"/>
          </p:nvPr>
        </p:nvSpPr>
        <p:spPr>
          <a:xfrm>
            <a:off x="4544350" y="3756750"/>
            <a:ext cx="9906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Pruebas en CENACAF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49" name="Google Shape;3949;p115"/>
          <p:cNvSpPr txBox="1"/>
          <p:nvPr>
            <p:ph idx="4294967295" type="subTitle"/>
          </p:nvPr>
        </p:nvSpPr>
        <p:spPr>
          <a:xfrm>
            <a:off x="5663950" y="2783050"/>
            <a:ext cx="10731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Playa de maniobras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50" name="Google Shape;3950;p115"/>
          <p:cNvSpPr txBox="1"/>
          <p:nvPr>
            <p:ph idx="4294967295" type="subTitle"/>
          </p:nvPr>
        </p:nvSpPr>
        <p:spPr>
          <a:xfrm>
            <a:off x="6803888" y="2847350"/>
            <a:ext cx="11505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Trenes de carga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51" name="Google Shape;3951;p115"/>
          <p:cNvSpPr/>
          <p:nvPr/>
        </p:nvSpPr>
        <p:spPr>
          <a:xfrm>
            <a:off x="1889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2" name="Google Shape;3952;p115"/>
          <p:cNvSpPr/>
          <p:nvPr/>
        </p:nvSpPr>
        <p:spPr>
          <a:xfrm>
            <a:off x="508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115"/>
          <p:cNvSpPr/>
          <p:nvPr/>
        </p:nvSpPr>
        <p:spPr>
          <a:xfrm>
            <a:off x="91354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4" name="Google Shape;3954;p115"/>
          <p:cNvSpPr/>
          <p:nvPr/>
        </p:nvSpPr>
        <p:spPr>
          <a:xfrm>
            <a:off x="89973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5" name="Google Shape;3955;p115"/>
          <p:cNvSpPr/>
          <p:nvPr/>
        </p:nvSpPr>
        <p:spPr>
          <a:xfrm>
            <a:off x="88591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6" name="Google Shape;3956;p115"/>
          <p:cNvSpPr/>
          <p:nvPr/>
        </p:nvSpPr>
        <p:spPr>
          <a:xfrm>
            <a:off x="87210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115"/>
          <p:cNvSpPr/>
          <p:nvPr/>
        </p:nvSpPr>
        <p:spPr>
          <a:xfrm>
            <a:off x="82276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8" name="Google Shape;3958;p115"/>
          <p:cNvSpPr/>
          <p:nvPr/>
        </p:nvSpPr>
        <p:spPr>
          <a:xfrm>
            <a:off x="80894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9" name="Google Shape;3959;p115"/>
          <p:cNvSpPr/>
          <p:nvPr/>
        </p:nvSpPr>
        <p:spPr>
          <a:xfrm>
            <a:off x="79513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0" name="Google Shape;3960;p115"/>
          <p:cNvSpPr/>
          <p:nvPr/>
        </p:nvSpPr>
        <p:spPr>
          <a:xfrm>
            <a:off x="78132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1" name="Google Shape;3961;p115"/>
          <p:cNvSpPr/>
          <p:nvPr/>
        </p:nvSpPr>
        <p:spPr>
          <a:xfrm>
            <a:off x="76751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2" name="Google Shape;3962;p115"/>
          <p:cNvSpPr/>
          <p:nvPr/>
        </p:nvSpPr>
        <p:spPr>
          <a:xfrm>
            <a:off x="75369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3" name="Google Shape;3963;p115"/>
          <p:cNvSpPr/>
          <p:nvPr/>
        </p:nvSpPr>
        <p:spPr>
          <a:xfrm>
            <a:off x="47484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4" name="Google Shape;3964;p115"/>
          <p:cNvSpPr/>
          <p:nvPr/>
        </p:nvSpPr>
        <p:spPr>
          <a:xfrm>
            <a:off x="46103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5" name="Google Shape;3965;p115"/>
          <p:cNvSpPr/>
          <p:nvPr/>
        </p:nvSpPr>
        <p:spPr>
          <a:xfrm>
            <a:off x="44722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6" name="Google Shape;3966;p115"/>
          <p:cNvSpPr/>
          <p:nvPr/>
        </p:nvSpPr>
        <p:spPr>
          <a:xfrm>
            <a:off x="43340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7" name="Google Shape;3967;p115"/>
          <p:cNvSpPr/>
          <p:nvPr/>
        </p:nvSpPr>
        <p:spPr>
          <a:xfrm>
            <a:off x="41959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8" name="Google Shape;3968;p115"/>
          <p:cNvSpPr/>
          <p:nvPr/>
        </p:nvSpPr>
        <p:spPr>
          <a:xfrm>
            <a:off x="40578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9" name="Google Shape;3969;p115"/>
          <p:cNvSpPr/>
          <p:nvPr/>
        </p:nvSpPr>
        <p:spPr>
          <a:xfrm>
            <a:off x="707828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0" name="Google Shape;3970;p115"/>
          <p:cNvSpPr/>
          <p:nvPr/>
        </p:nvSpPr>
        <p:spPr>
          <a:xfrm>
            <a:off x="694016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1" name="Google Shape;3971;p115"/>
          <p:cNvSpPr/>
          <p:nvPr/>
        </p:nvSpPr>
        <p:spPr>
          <a:xfrm>
            <a:off x="680203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2" name="Google Shape;3972;p115"/>
          <p:cNvSpPr/>
          <p:nvPr/>
        </p:nvSpPr>
        <p:spPr>
          <a:xfrm>
            <a:off x="666391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3" name="Google Shape;3973;p115"/>
          <p:cNvSpPr/>
          <p:nvPr/>
        </p:nvSpPr>
        <p:spPr>
          <a:xfrm>
            <a:off x="6525788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115"/>
          <p:cNvSpPr/>
          <p:nvPr/>
        </p:nvSpPr>
        <p:spPr>
          <a:xfrm>
            <a:off x="6387663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5" name="Google Shape;3975;p115"/>
          <p:cNvSpPr/>
          <p:nvPr/>
        </p:nvSpPr>
        <p:spPr>
          <a:xfrm>
            <a:off x="59289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115"/>
          <p:cNvSpPr/>
          <p:nvPr/>
        </p:nvSpPr>
        <p:spPr>
          <a:xfrm>
            <a:off x="57908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7" name="Google Shape;3977;p115"/>
          <p:cNvSpPr/>
          <p:nvPr/>
        </p:nvSpPr>
        <p:spPr>
          <a:xfrm>
            <a:off x="565272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p115"/>
          <p:cNvSpPr/>
          <p:nvPr/>
        </p:nvSpPr>
        <p:spPr>
          <a:xfrm>
            <a:off x="551460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9" name="Google Shape;3979;p115"/>
          <p:cNvSpPr/>
          <p:nvPr/>
        </p:nvSpPr>
        <p:spPr>
          <a:xfrm>
            <a:off x="5376475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0" name="Google Shape;3980;p115"/>
          <p:cNvSpPr/>
          <p:nvPr/>
        </p:nvSpPr>
        <p:spPr>
          <a:xfrm>
            <a:off x="5238350" y="3495500"/>
            <a:ext cx="76200" cy="148200"/>
          </a:xfrm>
          <a:prstGeom prst="rect">
            <a:avLst/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1" name="Google Shape;3981;p115"/>
          <p:cNvSpPr/>
          <p:nvPr/>
        </p:nvSpPr>
        <p:spPr>
          <a:xfrm>
            <a:off x="4815600" y="4209400"/>
            <a:ext cx="457200" cy="457200"/>
          </a:xfrm>
          <a:prstGeom prst="donut">
            <a:avLst>
              <a:gd fmla="val 22874" name="adj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115"/>
          <p:cNvSpPr/>
          <p:nvPr/>
        </p:nvSpPr>
        <p:spPr>
          <a:xfrm>
            <a:off x="2941750" y="4363900"/>
            <a:ext cx="1882800" cy="148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3" name="Google Shape;3983;p115"/>
          <p:cNvSpPr txBox="1"/>
          <p:nvPr>
            <p:ph idx="4294967295" type="subTitle"/>
          </p:nvPr>
        </p:nvSpPr>
        <p:spPr>
          <a:xfrm>
            <a:off x="4571100" y="4693850"/>
            <a:ext cx="946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Prototipo redundado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4" name="Google Shape;3984;p115"/>
          <p:cNvSpPr/>
          <p:nvPr/>
        </p:nvSpPr>
        <p:spPr>
          <a:xfrm>
            <a:off x="3579075" y="2529288"/>
            <a:ext cx="457200" cy="457200"/>
          </a:xfrm>
          <a:prstGeom prst="donut">
            <a:avLst>
              <a:gd fmla="val 22874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5" name="Google Shape;3985;p115"/>
          <p:cNvSpPr/>
          <p:nvPr/>
        </p:nvSpPr>
        <p:spPr>
          <a:xfrm>
            <a:off x="4794175" y="2529300"/>
            <a:ext cx="457200" cy="457200"/>
          </a:xfrm>
          <a:prstGeom prst="donut">
            <a:avLst>
              <a:gd fmla="val 22874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6" name="Google Shape;3986;p115"/>
          <p:cNvSpPr txBox="1"/>
          <p:nvPr>
            <p:ph idx="4294967295" type="subTitle"/>
          </p:nvPr>
        </p:nvSpPr>
        <p:spPr>
          <a:xfrm>
            <a:off x="3334575" y="2239859"/>
            <a:ext cx="9462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RailML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7" name="Google Shape;3987;p115"/>
          <p:cNvSpPr txBox="1"/>
          <p:nvPr>
            <p:ph idx="4294967295" type="subTitle"/>
          </p:nvPr>
        </p:nvSpPr>
        <p:spPr>
          <a:xfrm>
            <a:off x="4456263" y="2118075"/>
            <a:ext cx="11505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Verificación y Validación</a:t>
            </a:r>
            <a:endParaRPr sz="1400">
              <a:solidFill>
                <a:srgbClr val="3F5378"/>
              </a:solidFill>
            </a:endParaRPr>
          </a:p>
        </p:txBody>
      </p:sp>
      <p:sp>
        <p:nvSpPr>
          <p:cNvPr id="3988" name="Google Shape;3988;p115"/>
          <p:cNvSpPr/>
          <p:nvPr/>
        </p:nvSpPr>
        <p:spPr>
          <a:xfrm>
            <a:off x="4028800" y="2683788"/>
            <a:ext cx="792900" cy="148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9" name="Google Shape;3989;p115"/>
          <p:cNvCxnSpPr/>
          <p:nvPr/>
        </p:nvCxnSpPr>
        <p:spPr>
          <a:xfrm>
            <a:off x="1036650" y="1580350"/>
            <a:ext cx="6900" cy="35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90" name="Google Shape;3990;p115"/>
          <p:cNvCxnSpPr/>
          <p:nvPr/>
        </p:nvCxnSpPr>
        <p:spPr>
          <a:xfrm>
            <a:off x="2167450" y="1580350"/>
            <a:ext cx="6900" cy="35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91" name="Google Shape;3991;p115"/>
          <p:cNvCxnSpPr/>
          <p:nvPr/>
        </p:nvCxnSpPr>
        <p:spPr>
          <a:xfrm>
            <a:off x="3318775" y="1580350"/>
            <a:ext cx="6900" cy="35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92" name="Google Shape;3992;p115"/>
          <p:cNvCxnSpPr/>
          <p:nvPr/>
        </p:nvCxnSpPr>
        <p:spPr>
          <a:xfrm>
            <a:off x="4437788" y="1580350"/>
            <a:ext cx="6900" cy="35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93" name="Google Shape;3993;p115"/>
          <p:cNvCxnSpPr/>
          <p:nvPr/>
        </p:nvCxnSpPr>
        <p:spPr>
          <a:xfrm>
            <a:off x="5618313" y="1580350"/>
            <a:ext cx="6900" cy="35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94" name="Google Shape;3994;p115"/>
          <p:cNvSpPr/>
          <p:nvPr/>
        </p:nvSpPr>
        <p:spPr>
          <a:xfrm>
            <a:off x="8271900" y="3340988"/>
            <a:ext cx="457200" cy="457200"/>
          </a:xfrm>
          <a:prstGeom prst="donut">
            <a:avLst>
              <a:gd fmla="val 22874" name="adj"/>
            </a:avLst>
          </a:prstGeom>
          <a:solidFill>
            <a:srgbClr val="8BAB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5" name="Google Shape;3995;p115"/>
          <p:cNvCxnSpPr/>
          <p:nvPr/>
        </p:nvCxnSpPr>
        <p:spPr>
          <a:xfrm>
            <a:off x="6767625" y="1526200"/>
            <a:ext cx="6900" cy="35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96" name="Google Shape;3996;p115"/>
          <p:cNvSpPr txBox="1"/>
          <p:nvPr>
            <p:ph idx="4294967295" type="subTitle"/>
          </p:nvPr>
        </p:nvSpPr>
        <p:spPr>
          <a:xfrm>
            <a:off x="8161238" y="1526200"/>
            <a:ext cx="844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2025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997" name="Google Shape;3997;p115"/>
          <p:cNvSpPr txBox="1"/>
          <p:nvPr>
            <p:ph idx="4294967295" type="subTitle"/>
          </p:nvPr>
        </p:nvSpPr>
        <p:spPr>
          <a:xfrm>
            <a:off x="7916925" y="2856950"/>
            <a:ext cx="12378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Líneas de pasajeros</a:t>
            </a:r>
            <a:endParaRPr sz="140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Conclusiones</a:t>
            </a:r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4" name="Google Shape;4004;p1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5" name="Google Shape;4005;p116"/>
          <p:cNvSpPr txBox="1"/>
          <p:nvPr>
            <p:ph idx="1" type="body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Analizador de redes ferroviarias analiza correctamente las topologías.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Generador de código en VHDL implementa el sistema para casi cualquier topología.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generador de tramas facilita la verificación de los sistemas generados.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Publicación de artículos en 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2000"/>
              <a:t> Latin America y el CASE 2019/2020.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mucho </a:t>
            </a:r>
            <a:r>
              <a:rPr lang="en" sz="2000"/>
              <a:t>más</a:t>
            </a:r>
            <a:r>
              <a:rPr lang="en" sz="2000"/>
              <a:t> escalable que el enfoque funcional.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El enfoque geográfico es </a:t>
            </a:r>
            <a:r>
              <a:rPr lang="en" sz="2000"/>
              <a:t>fácilmente</a:t>
            </a:r>
            <a:r>
              <a:rPr lang="en" sz="2000"/>
              <a:t> testeable y compatible con el estandar 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Próximos pasos</a:t>
            </a:r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2" name="Google Shape;4012;p1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3" name="Google Shape;4013;p117"/>
          <p:cNvSpPr txBox="1"/>
          <p:nvPr>
            <p:ph idx="1" type="body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Optimización del analizador de grafos ferroviarios.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Integración con la </a:t>
            </a:r>
            <a:r>
              <a:rPr lang="en" sz="2000">
                <a:solidFill>
                  <a:srgbClr val="FF9800"/>
                </a:solidFill>
              </a:rPr>
              <a:t>interfaz gráfica</a:t>
            </a:r>
            <a:r>
              <a:rPr lang="en" sz="2000"/>
              <a:t> desarrollada en UTN Facultad Regional Haedo.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Realización de </a:t>
            </a:r>
            <a:r>
              <a:rPr lang="en" sz="2000">
                <a:solidFill>
                  <a:srgbClr val="FF9800"/>
                </a:solidFill>
              </a:rPr>
              <a:t>pruebas en paralelo</a:t>
            </a:r>
            <a:r>
              <a:rPr lang="en" sz="2000"/>
              <a:t> con la estación Olivos y una </a:t>
            </a:r>
            <a:r>
              <a:rPr lang="en" sz="2000">
                <a:solidFill>
                  <a:srgbClr val="FF9800"/>
                </a:solidFill>
              </a:rPr>
              <a:t>locación real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Migración al hardware de CNEA y aplicación de </a:t>
            </a: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b="1" lang="en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/>
              <a:t> con COCOTB.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Determinación de los </a:t>
            </a:r>
            <a:r>
              <a:rPr lang="en" sz="2000">
                <a:solidFill>
                  <a:srgbClr val="FF9800"/>
                </a:solidFill>
              </a:rPr>
              <a:t>niveles RAMS</a:t>
            </a:r>
            <a:r>
              <a:rPr lang="en" sz="2000"/>
              <a:t> alcanzados.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 txBox="1"/>
          <p:nvPr>
            <p:ph idx="4294967295" type="title"/>
          </p:nvPr>
        </p:nvSpPr>
        <p:spPr>
          <a:xfrm>
            <a:off x="36800" y="161875"/>
            <a:ext cx="17070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sp>
        <p:nvSpPr>
          <p:cNvPr id="400" name="Google Shape;400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 txBox="1"/>
          <p:nvPr>
            <p:ph idx="4294967295" type="subTitle"/>
          </p:nvPr>
        </p:nvSpPr>
        <p:spPr>
          <a:xfrm>
            <a:off x="0" y="1849975"/>
            <a:ext cx="14202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Martín Menéndez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/>
          <p:nvPr>
            <p:ph idx="4294967295" type="subTitle"/>
          </p:nvPr>
        </p:nvSpPr>
        <p:spPr>
          <a:xfrm>
            <a:off x="125100" y="2966325"/>
            <a:ext cx="12435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Santiago Germino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410" name="Google Shape;410;p25"/>
          <p:cNvSpPr txBox="1"/>
          <p:nvPr>
            <p:ph idx="1" type="subTitle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411" name="Google Shape;411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2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6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418" name="Google Shape;418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23" name="Google Shape;423;p26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424" name="Google Shape;424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29" name="Google Shape;429;p26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430" name="Google Shape;430;p26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 flipH="1" rot="10800000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 flipH="1" rot="10800000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435" name="Google Shape;435;p26"/>
          <p:cNvSpPr txBox="1"/>
          <p:nvPr>
            <p:ph idx="4294967295" type="ctrTitle"/>
          </p:nvPr>
        </p:nvSpPr>
        <p:spPr>
          <a:xfrm>
            <a:off x="2613475" y="800400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6</a:t>
            </a:r>
            <a:r>
              <a:rPr lang="en" sz="3000"/>
              <a:t>% del PBI</a:t>
            </a:r>
            <a:endParaRPr sz="3000"/>
          </a:p>
        </p:txBody>
      </p:sp>
      <p:sp>
        <p:nvSpPr>
          <p:cNvPr id="436" name="Google Shape;436;p26"/>
          <p:cNvSpPr txBox="1"/>
          <p:nvPr>
            <p:ph idx="4294967295" type="subTitle"/>
          </p:nvPr>
        </p:nvSpPr>
        <p:spPr>
          <a:xfrm>
            <a:off x="2613475" y="1335108"/>
            <a:ext cx="39171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Se moviliza por ferrocarril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437" name="Google Shape;437;p26"/>
          <p:cNvSpPr txBox="1"/>
          <p:nvPr>
            <p:ph idx="4294967295" type="ctrTitle"/>
          </p:nvPr>
        </p:nvSpPr>
        <p:spPr>
          <a:xfrm>
            <a:off x="2613475" y="3693600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+5 millones de dólares</a:t>
            </a:r>
            <a:endParaRPr sz="3000"/>
          </a:p>
        </p:txBody>
      </p:sp>
      <p:sp>
        <p:nvSpPr>
          <p:cNvPr id="438" name="Google Shape;438;p26"/>
          <p:cNvSpPr txBox="1"/>
          <p:nvPr>
            <p:ph idx="4294967295" type="subTitle"/>
          </p:nvPr>
        </p:nvSpPr>
        <p:spPr>
          <a:xfrm>
            <a:off x="2165675" y="4446225"/>
            <a:ext cx="4887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Costo de un sistema de enclavamiento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439" name="Google Shape;439;p26"/>
          <p:cNvSpPr txBox="1"/>
          <p:nvPr>
            <p:ph idx="4294967295" type="ctrTitle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+50 años</a:t>
            </a:r>
            <a:endParaRPr sz="3000"/>
          </a:p>
        </p:txBody>
      </p:sp>
      <p:sp>
        <p:nvSpPr>
          <p:cNvPr id="440" name="Google Shape;440;p26"/>
          <p:cNvSpPr txBox="1"/>
          <p:nvPr>
            <p:ph idx="4294967295" type="subTitle"/>
          </p:nvPr>
        </p:nvSpPr>
        <p:spPr>
          <a:xfrm>
            <a:off x="2613475" y="2776651"/>
            <a:ext cx="39171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441" name="Google Shape;441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26"/>
          <p:cNvSpPr txBox="1"/>
          <p:nvPr>
            <p:ph idx="4294967295" type="title"/>
          </p:nvPr>
        </p:nvSpPr>
        <p:spPr>
          <a:xfrm>
            <a:off x="-57150" y="0"/>
            <a:ext cx="22098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datos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7"/>
          <p:cNvSpPr txBox="1"/>
          <p:nvPr>
            <p:ph type="title"/>
          </p:nvPr>
        </p:nvSpPr>
        <p:spPr>
          <a:xfrm>
            <a:off x="814275" y="392575"/>
            <a:ext cx="5027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argentina</a:t>
            </a:r>
            <a:endParaRPr/>
          </a:p>
        </p:txBody>
      </p:sp>
      <p:sp>
        <p:nvSpPr>
          <p:cNvPr id="448" name="Google Shape;448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2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7"/>
          <p:cNvSpPr txBox="1"/>
          <p:nvPr>
            <p:ph idx="4294967295" type="subTitle"/>
          </p:nvPr>
        </p:nvSpPr>
        <p:spPr>
          <a:xfrm>
            <a:off x="5999950" y="1529850"/>
            <a:ext cx="2963100" cy="21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 ferroviaria requiere diversas mejoras.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b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particular en los sistemas para evitar colisiones de trenes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51" name="Google Shape;451;p27"/>
          <p:cNvPicPr preferRelativeResize="0"/>
          <p:nvPr/>
        </p:nvPicPr>
        <p:blipFill rotWithShape="1">
          <a:blip r:embed="rId3">
            <a:alphaModFix/>
          </a:blip>
          <a:srcRect b="17985" l="0" r="0" t="0"/>
          <a:stretch/>
        </p:blipFill>
        <p:spPr>
          <a:xfrm>
            <a:off x="3498625" y="1357350"/>
            <a:ext cx="2507522" cy="37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50" y="1357350"/>
            <a:ext cx="2808401" cy="3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ferroviaria - </a:t>
            </a:r>
            <a:r>
              <a:rPr lang="en"/>
              <a:t>Bypass</a:t>
            </a:r>
            <a:endParaRPr/>
          </a:p>
        </p:txBody>
      </p:sp>
      <p:sp>
        <p:nvSpPr>
          <p:cNvPr id="458" name="Google Shape;458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2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8"/>
          <p:cNvSpPr txBox="1"/>
          <p:nvPr>
            <p:ph idx="4294967295" type="subTitle"/>
          </p:nvPr>
        </p:nvSpPr>
        <p:spPr>
          <a:xfrm>
            <a:off x="6178800" y="1643525"/>
            <a:ext cx="2330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¡Se ne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cesit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“algo” para evitar colisiones!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1" name="Google Shape;461;p28"/>
          <p:cNvSpPr txBox="1"/>
          <p:nvPr>
            <p:ph idx="4294967295" type="subTitle"/>
          </p:nvPr>
        </p:nvSpPr>
        <p:spPr>
          <a:xfrm>
            <a:off x="530975" y="3775975"/>
            <a:ext cx="66129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Circulación en ambas direcciones utilizando solo una vía.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Sirve para cubrir largas distancias con vías simples.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2" name="Google Shape;462;p28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3" name="Google Shape;463;p28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4" name="Google Shape;464;p28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5" name="Google Shape;465;p28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6" name="Google Shape;466;p28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7" name="Google Shape;467;p28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8" name="Google Shape;468;p28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9" name="Google Shape;469;p28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2" name="Google Shape;472;p28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3" name="Google Shape;473;p28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5" name="Google Shape;475;p28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6" name="Google Shape;476;p28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78" name="Google Shape;4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8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8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8"/>
          <p:cNvSpPr txBox="1"/>
          <p:nvPr>
            <p:ph idx="4294967295" type="subTitle"/>
          </p:nvPr>
        </p:nvSpPr>
        <p:spPr>
          <a:xfrm>
            <a:off x="-144525" y="2863075"/>
            <a:ext cx="617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b="1" sz="3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3" name="Google Shape;483;p28"/>
          <p:cNvSpPr txBox="1"/>
          <p:nvPr>
            <p:ph idx="4294967295" type="subTitle"/>
          </p:nvPr>
        </p:nvSpPr>
        <p:spPr>
          <a:xfrm>
            <a:off x="7821475" y="2907875"/>
            <a:ext cx="617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b="1" sz="36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9"/>
          <p:cNvSpPr/>
          <p:nvPr/>
        </p:nvSpPr>
        <p:spPr>
          <a:xfrm>
            <a:off x="4756850" y="1315725"/>
            <a:ext cx="699900" cy="38139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9" name="Google Shape;489;p29"/>
          <p:cNvCxnSpPr>
            <a:stCxn id="488" idx="0"/>
            <a:endCxn id="488" idx="2"/>
          </p:cNvCxnSpPr>
          <p:nvPr/>
        </p:nvCxnSpPr>
        <p:spPr>
          <a:xfrm>
            <a:off x="5106800" y="1315725"/>
            <a:ext cx="0" cy="3813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90" name="Google Shape;490;p29"/>
          <p:cNvGrpSpPr/>
          <p:nvPr/>
        </p:nvGrpSpPr>
        <p:grpSpPr>
          <a:xfrm flipH="1">
            <a:off x="4895143" y="1720187"/>
            <a:ext cx="1071830" cy="919058"/>
            <a:chOff x="257027" y="495150"/>
            <a:chExt cx="6649067" cy="8054850"/>
          </a:xfrm>
        </p:grpSpPr>
        <p:cxnSp>
          <p:nvCxnSpPr>
            <p:cNvPr id="491" name="Google Shape;491;p29"/>
            <p:cNvCxnSpPr>
              <a:stCxn id="492" idx="7"/>
            </p:cNvCxnSpPr>
            <p:nvPr/>
          </p:nvCxnSpPr>
          <p:spPr>
            <a:xfrm flipH="1" rot="10800000">
              <a:off x="1133289" y="3044798"/>
              <a:ext cx="588000" cy="4206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29"/>
            <p:cNvCxnSpPr>
              <a:endCxn id="494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5" name="Google Shape;495;p29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999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7" name="Google Shape;497;p29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498" name="Google Shape;498;p29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9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9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501" name="Google Shape;501;p29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502" name="Google Shape;502;p29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</p:grpSp>
        <p:grpSp>
          <p:nvGrpSpPr>
            <p:cNvPr id="503" name="Google Shape;503;p29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504" name="Google Shape;504;p29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505" name="Google Shape;505;p29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29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29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29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29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29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29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29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29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4" name="Google Shape;514;p29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9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6" name="Google Shape;516;p29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2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Estación ferroviaria típica</a:t>
            </a:r>
            <a:endParaRPr/>
          </a:p>
        </p:txBody>
      </p:sp>
      <p:sp>
        <p:nvSpPr>
          <p:cNvPr id="519" name="Google Shape;519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 txBox="1"/>
          <p:nvPr>
            <p:ph idx="4294967295" type="subTitle"/>
          </p:nvPr>
        </p:nvSpPr>
        <p:spPr>
          <a:xfrm>
            <a:off x="558350" y="3996050"/>
            <a:ext cx="3681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viajar en ambos sentidos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2" name="Google Shape;522;p29"/>
          <p:cNvSpPr txBox="1"/>
          <p:nvPr>
            <p:ph idx="4294967295" type="subTitle"/>
          </p:nvPr>
        </p:nvSpPr>
        <p:spPr>
          <a:xfrm>
            <a:off x="6486250" y="1266900"/>
            <a:ext cx="2331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¡Se 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ecesita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controlar las barreras!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3" name="Google Shape;523;p29"/>
          <p:cNvSpPr/>
          <p:nvPr/>
        </p:nvSpPr>
        <p:spPr>
          <a:xfrm rot="2700000">
            <a:off x="6283425" y="303551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4" name="Google Shape;524;p29"/>
          <p:cNvSpPr/>
          <p:nvPr/>
        </p:nvSpPr>
        <p:spPr>
          <a:xfrm rot="-2700000">
            <a:off x="583323" y="30355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5" name="Google Shape;525;p29"/>
          <p:cNvSpPr/>
          <p:nvPr/>
        </p:nvSpPr>
        <p:spPr>
          <a:xfrm>
            <a:off x="188307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6" name="Google Shape;526;p29"/>
          <p:cNvSpPr/>
          <p:nvPr/>
        </p:nvSpPr>
        <p:spPr>
          <a:xfrm>
            <a:off x="2573524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7" name="Google Shape;527;p29"/>
          <p:cNvSpPr/>
          <p:nvPr/>
        </p:nvSpPr>
        <p:spPr>
          <a:xfrm>
            <a:off x="3263973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8" name="Google Shape;528;p29"/>
          <p:cNvSpPr/>
          <p:nvPr/>
        </p:nvSpPr>
        <p:spPr>
          <a:xfrm>
            <a:off x="3954423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9" name="Google Shape;529;p29"/>
          <p:cNvSpPr/>
          <p:nvPr/>
        </p:nvSpPr>
        <p:spPr>
          <a:xfrm>
            <a:off x="4644882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0" name="Google Shape;530;p29"/>
          <p:cNvSpPr/>
          <p:nvPr/>
        </p:nvSpPr>
        <p:spPr>
          <a:xfrm>
            <a:off x="3073225" y="26779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1" name="Google Shape;531;p29"/>
          <p:cNvSpPr/>
          <p:nvPr/>
        </p:nvSpPr>
        <p:spPr>
          <a:xfrm>
            <a:off x="3954424" y="26779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2" name="Google Shape;532;p29"/>
          <p:cNvSpPr/>
          <p:nvPr/>
        </p:nvSpPr>
        <p:spPr>
          <a:xfrm>
            <a:off x="4644825" y="26779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3" name="Google Shape;533;p29"/>
          <p:cNvSpPr/>
          <p:nvPr/>
        </p:nvSpPr>
        <p:spPr>
          <a:xfrm>
            <a:off x="5335332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4" name="Google Shape;534;p29"/>
          <p:cNvSpPr/>
          <p:nvPr/>
        </p:nvSpPr>
        <p:spPr>
          <a:xfrm>
            <a:off x="602577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5" name="Google Shape;535;p29"/>
          <p:cNvSpPr/>
          <p:nvPr/>
        </p:nvSpPr>
        <p:spPr>
          <a:xfrm>
            <a:off x="119262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6" name="Google Shape;536;p29"/>
          <p:cNvSpPr/>
          <p:nvPr/>
        </p:nvSpPr>
        <p:spPr>
          <a:xfrm>
            <a:off x="311375" y="33619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7" name="Google Shape;537;p29"/>
          <p:cNvSpPr/>
          <p:nvPr/>
        </p:nvSpPr>
        <p:spPr>
          <a:xfrm>
            <a:off x="6716225" y="33619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8" name="Google Shape;538;p29"/>
          <p:cNvSpPr/>
          <p:nvPr/>
        </p:nvSpPr>
        <p:spPr>
          <a:xfrm>
            <a:off x="7406675" y="336192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39" name="Google Shape;5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621" y="2355625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11075" y="3019774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9"/>
          <p:cNvSpPr/>
          <p:nvPr/>
        </p:nvSpPr>
        <p:spPr>
          <a:xfrm>
            <a:off x="1226396" y="2144675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9"/>
          <p:cNvSpPr/>
          <p:nvPr/>
        </p:nvSpPr>
        <p:spPr>
          <a:xfrm rot="10800000">
            <a:off x="7309423" y="2840800"/>
            <a:ext cx="14133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23829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4" name="Google Shape;544;p29"/>
          <p:cNvSpPr/>
          <p:nvPr/>
        </p:nvSpPr>
        <p:spPr>
          <a:xfrm>
            <a:off x="16923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5" name="Google Shape;545;p29"/>
          <p:cNvSpPr/>
          <p:nvPr/>
        </p:nvSpPr>
        <p:spPr>
          <a:xfrm>
            <a:off x="10019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6" name="Google Shape;546;p29"/>
          <p:cNvSpPr/>
          <p:nvPr/>
        </p:nvSpPr>
        <p:spPr>
          <a:xfrm>
            <a:off x="3113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7" name="Google Shape;547;p29"/>
          <p:cNvSpPr/>
          <p:nvPr/>
        </p:nvSpPr>
        <p:spPr>
          <a:xfrm>
            <a:off x="75321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8" name="Google Shape;548;p29"/>
          <p:cNvSpPr/>
          <p:nvPr/>
        </p:nvSpPr>
        <p:spPr>
          <a:xfrm>
            <a:off x="68415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9" name="Google Shape;549;p29"/>
          <p:cNvSpPr/>
          <p:nvPr/>
        </p:nvSpPr>
        <p:spPr>
          <a:xfrm>
            <a:off x="61511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0" name="Google Shape;550;p29"/>
          <p:cNvSpPr/>
          <p:nvPr/>
        </p:nvSpPr>
        <p:spPr>
          <a:xfrm>
            <a:off x="5460525" y="26796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1" name="Google Shape;551;p29"/>
          <p:cNvSpPr/>
          <p:nvPr/>
        </p:nvSpPr>
        <p:spPr>
          <a:xfrm>
            <a:off x="2745725" y="2904538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0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7" name="Google Shape;557;p30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8" name="Google Shape;558;p30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9" name="Google Shape;559;p30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0" name="Google Shape;560;p30"/>
          <p:cNvSpPr/>
          <p:nvPr/>
        </p:nvSpPr>
        <p:spPr>
          <a:xfrm>
            <a:off x="6584649" y="22647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1" name="Google Shape;561;p30"/>
          <p:cNvSpPr/>
          <p:nvPr/>
        </p:nvSpPr>
        <p:spPr>
          <a:xfrm>
            <a:off x="5894249" y="22647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2" name="Google Shape;562;p30"/>
          <p:cNvSpPr/>
          <p:nvPr/>
        </p:nvSpPr>
        <p:spPr>
          <a:xfrm rot="-2700000">
            <a:off x="3037885" y="189664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3" name="Google Shape;563;p30"/>
          <p:cNvSpPr/>
          <p:nvPr/>
        </p:nvSpPr>
        <p:spPr>
          <a:xfrm rot="-2700000">
            <a:off x="1832748" y="26177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4" name="Google Shape;564;p30"/>
          <p:cNvSpPr/>
          <p:nvPr/>
        </p:nvSpPr>
        <p:spPr>
          <a:xfrm>
            <a:off x="4322600" y="22647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5" name="Google Shape;565;p30"/>
          <p:cNvSpPr/>
          <p:nvPr/>
        </p:nvSpPr>
        <p:spPr>
          <a:xfrm>
            <a:off x="5203849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6" name="Google Shape;566;p30"/>
          <p:cNvSpPr/>
          <p:nvPr/>
        </p:nvSpPr>
        <p:spPr>
          <a:xfrm>
            <a:off x="36321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7" name="Google Shape;567;p30"/>
          <p:cNvSpPr/>
          <p:nvPr/>
        </p:nvSpPr>
        <p:spPr>
          <a:xfrm>
            <a:off x="29415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8" name="Google Shape;568;p30"/>
          <p:cNvSpPr/>
          <p:nvPr/>
        </p:nvSpPr>
        <p:spPr>
          <a:xfrm>
            <a:off x="2251150" y="22656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9" name="Google Shape;569;p3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ferroviario típico</a:t>
            </a:r>
            <a:endParaRPr/>
          </a:p>
        </p:txBody>
      </p:sp>
      <p:sp>
        <p:nvSpPr>
          <p:cNvPr id="570" name="Google Shape;570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0"/>
          <p:cNvSpPr txBox="1"/>
          <p:nvPr>
            <p:ph idx="4294967295" type="subTitle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¡Se 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ecesit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coordinar trenes en simultáneo!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3" name="Google Shape;573;p30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4" name="Google Shape;574;p30"/>
          <p:cNvSpPr/>
          <p:nvPr/>
        </p:nvSpPr>
        <p:spPr>
          <a:xfrm rot="-2700000">
            <a:off x="568835" y="33462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5" name="Google Shape;575;p30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6" name="Google Shape;576;p30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7" name="Google Shape;577;p30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8" name="Google Shape;578;p30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9" name="Google Shape;579;p30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0" name="Google Shape;580;p30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1" name="Google Shape;581;p30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2" name="Google Shape;582;p30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3" name="Google Shape;583;p30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4" name="Google Shape;584;p30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5" name="Google Shape;585;p30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6" name="Google Shape;586;p30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7" name="Google Shape;587;p30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8" name="Google Shape;588;p30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89" name="Google Shape;5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233" y="341232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0"/>
          <p:cNvSpPr/>
          <p:nvPr/>
        </p:nvSpPr>
        <p:spPr>
          <a:xfrm>
            <a:off x="1472009" y="3201375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0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92" name="Google Shape;592;p30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93" name="Google Shape;593;p30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94" name="Google Shape;594;p30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95" name="Google Shape;595;p30"/>
          <p:cNvSpPr/>
          <p:nvPr/>
        </p:nvSpPr>
        <p:spPr>
          <a:xfrm>
            <a:off x="7517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96" name="Google Shape;596;p30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97" name="Google Shape;597;p30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98" name="Google Shape;598;p30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99" name="Google Shape;599;p30"/>
          <p:cNvSpPr/>
          <p:nvPr/>
        </p:nvSpPr>
        <p:spPr>
          <a:xfrm>
            <a:off x="3388988" y="321442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0" name="Google Shape;600;p30"/>
          <p:cNvSpPr/>
          <p:nvPr/>
        </p:nvSpPr>
        <p:spPr>
          <a:xfrm>
            <a:off x="3388988" y="390262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1" name="Google Shape;601;p30"/>
          <p:cNvSpPr/>
          <p:nvPr/>
        </p:nvSpPr>
        <p:spPr>
          <a:xfrm>
            <a:off x="3388988" y="2510875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2" name="Google Shape;602;p30"/>
          <p:cNvSpPr/>
          <p:nvPr/>
        </p:nvSpPr>
        <p:spPr>
          <a:xfrm>
            <a:off x="5527788" y="15390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3" name="Google Shape;603;p30"/>
          <p:cNvSpPr/>
          <p:nvPr/>
        </p:nvSpPr>
        <p:spPr>
          <a:xfrm>
            <a:off x="6408972" y="15390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4" name="Google Shape;604;p30"/>
          <p:cNvSpPr/>
          <p:nvPr/>
        </p:nvSpPr>
        <p:spPr>
          <a:xfrm>
            <a:off x="48374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5" name="Google Shape;605;p30"/>
          <p:cNvSpPr/>
          <p:nvPr/>
        </p:nvSpPr>
        <p:spPr>
          <a:xfrm>
            <a:off x="41468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6" name="Google Shape;606;p30"/>
          <p:cNvSpPr/>
          <p:nvPr/>
        </p:nvSpPr>
        <p:spPr>
          <a:xfrm>
            <a:off x="3456488" y="15407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7" name="Google Shape;607;p30"/>
          <p:cNvSpPr/>
          <p:nvPr/>
        </p:nvSpPr>
        <p:spPr>
          <a:xfrm>
            <a:off x="6936650" y="1280175"/>
            <a:ext cx="1726800" cy="1291200"/>
          </a:xfrm>
          <a:prstGeom prst="rect">
            <a:avLst/>
          </a:prstGeom>
          <a:solidFill>
            <a:srgbClr val="D5A6BD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Taller ferroviario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08" name="Google Shape;6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78925" y="1355624"/>
            <a:ext cx="1311650" cy="3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0"/>
          <p:cNvSpPr/>
          <p:nvPr/>
        </p:nvSpPr>
        <p:spPr>
          <a:xfrm rot="10800000">
            <a:off x="5528050" y="1170900"/>
            <a:ext cx="13569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233" y="20974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0"/>
          <p:cNvSpPr/>
          <p:nvPr/>
        </p:nvSpPr>
        <p:spPr>
          <a:xfrm>
            <a:off x="5635023" y="1886525"/>
            <a:ext cx="13116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3" name="Google Shape;613;p30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14" name="Google Shape;6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9054" y="34737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0"/>
          <p:cNvSpPr/>
          <p:nvPr/>
        </p:nvSpPr>
        <p:spPr>
          <a:xfrm flipH="1">
            <a:off x="7429233" y="3262750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1"/>
          <p:cNvSpPr/>
          <p:nvPr/>
        </p:nvSpPr>
        <p:spPr>
          <a:xfrm>
            <a:off x="8208053" y="3672700"/>
            <a:ext cx="967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21" name="Google Shape;621;p31"/>
          <p:cNvSpPr/>
          <p:nvPr/>
        </p:nvSpPr>
        <p:spPr>
          <a:xfrm rot="2700000">
            <a:off x="7399737" y="2605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22" name="Google Shape;622;p31"/>
          <p:cNvSpPr/>
          <p:nvPr/>
        </p:nvSpPr>
        <p:spPr>
          <a:xfrm rot="-2700000">
            <a:off x="5476078" y="2605852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23" name="Google Shape;623;p31"/>
          <p:cNvSpPr/>
          <p:nvPr/>
        </p:nvSpPr>
        <p:spPr>
          <a:xfrm rot="-2700000">
            <a:off x="6761740" y="675066"/>
            <a:ext cx="243951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24" name="Google Shape;624;p31"/>
          <p:cNvSpPr/>
          <p:nvPr/>
        </p:nvSpPr>
        <p:spPr>
          <a:xfrm rot="-2700000">
            <a:off x="3419490" y="3341440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25" name="Google Shape;625;p31"/>
          <p:cNvSpPr/>
          <p:nvPr/>
        </p:nvSpPr>
        <p:spPr>
          <a:xfrm rot="2700000">
            <a:off x="4753846" y="4767491"/>
            <a:ext cx="1205758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26" name="Google Shape;626;p31"/>
          <p:cNvSpPr/>
          <p:nvPr/>
        </p:nvSpPr>
        <p:spPr>
          <a:xfrm rot="2700000">
            <a:off x="1949850" y="4018865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27" name="Google Shape;627;p31"/>
          <p:cNvSpPr/>
          <p:nvPr/>
        </p:nvSpPr>
        <p:spPr>
          <a:xfrm>
            <a:off x="236845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28" name="Google Shape;628;p31"/>
          <p:cNvSpPr/>
          <p:nvPr/>
        </p:nvSpPr>
        <p:spPr>
          <a:xfrm>
            <a:off x="305890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29" name="Google Shape;629;p31"/>
          <p:cNvSpPr/>
          <p:nvPr/>
        </p:nvSpPr>
        <p:spPr>
          <a:xfrm>
            <a:off x="6546824" y="2231988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0" name="Google Shape;630;p31"/>
          <p:cNvSpPr/>
          <p:nvPr/>
        </p:nvSpPr>
        <p:spPr>
          <a:xfrm>
            <a:off x="5856424" y="2231988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1" name="Google Shape;631;p31"/>
          <p:cNvSpPr/>
          <p:nvPr/>
        </p:nvSpPr>
        <p:spPr>
          <a:xfrm rot="-2700000">
            <a:off x="3000260" y="1876237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2" name="Google Shape;632;p31"/>
          <p:cNvSpPr/>
          <p:nvPr/>
        </p:nvSpPr>
        <p:spPr>
          <a:xfrm rot="-2700000">
            <a:off x="2460953" y="2608815"/>
            <a:ext cx="1040720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3" name="Google Shape;633;p31"/>
          <p:cNvSpPr/>
          <p:nvPr/>
        </p:nvSpPr>
        <p:spPr>
          <a:xfrm>
            <a:off x="4284925" y="223242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4" name="Google Shape;634;p31"/>
          <p:cNvSpPr/>
          <p:nvPr/>
        </p:nvSpPr>
        <p:spPr>
          <a:xfrm>
            <a:off x="5166024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5" name="Google Shape;635;p31"/>
          <p:cNvSpPr/>
          <p:nvPr/>
        </p:nvSpPr>
        <p:spPr>
          <a:xfrm>
            <a:off x="3594475" y="22333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6" name="Google Shape;636;p31"/>
          <p:cNvSpPr/>
          <p:nvPr/>
        </p:nvSpPr>
        <p:spPr>
          <a:xfrm>
            <a:off x="2853025" y="2232875"/>
            <a:ext cx="741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7" name="Google Shape;637;p3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ferroviaria típica</a:t>
            </a:r>
            <a:endParaRPr/>
          </a:p>
        </p:txBody>
      </p:sp>
      <p:sp>
        <p:nvSpPr>
          <p:cNvPr id="638" name="Google Shape;638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" name="Google Shape;639;p3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1"/>
          <p:cNvSpPr/>
          <p:nvPr/>
        </p:nvSpPr>
        <p:spPr>
          <a:xfrm rot="2700000">
            <a:off x="6268937" y="33462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1" name="Google Shape;641;p31"/>
          <p:cNvSpPr/>
          <p:nvPr/>
        </p:nvSpPr>
        <p:spPr>
          <a:xfrm>
            <a:off x="18685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2" name="Google Shape;642;p31"/>
          <p:cNvSpPr/>
          <p:nvPr/>
        </p:nvSpPr>
        <p:spPr>
          <a:xfrm>
            <a:off x="2559037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3" name="Google Shape;643;p31"/>
          <p:cNvSpPr/>
          <p:nvPr/>
        </p:nvSpPr>
        <p:spPr>
          <a:xfrm>
            <a:off x="3249486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4" name="Google Shape;644;p31"/>
          <p:cNvSpPr/>
          <p:nvPr/>
        </p:nvSpPr>
        <p:spPr>
          <a:xfrm>
            <a:off x="393993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5" name="Google Shape;645;p31"/>
          <p:cNvSpPr/>
          <p:nvPr/>
        </p:nvSpPr>
        <p:spPr>
          <a:xfrm>
            <a:off x="463039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6" name="Google Shape;646;p31"/>
          <p:cNvSpPr/>
          <p:nvPr/>
        </p:nvSpPr>
        <p:spPr>
          <a:xfrm>
            <a:off x="3058738" y="2988675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7" name="Google Shape;647;p31"/>
          <p:cNvSpPr/>
          <p:nvPr/>
        </p:nvSpPr>
        <p:spPr>
          <a:xfrm>
            <a:off x="3939937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8" name="Google Shape;648;p31"/>
          <p:cNvSpPr/>
          <p:nvPr/>
        </p:nvSpPr>
        <p:spPr>
          <a:xfrm>
            <a:off x="4630338" y="29886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9" name="Google Shape;649;p31"/>
          <p:cNvSpPr/>
          <p:nvPr/>
        </p:nvSpPr>
        <p:spPr>
          <a:xfrm>
            <a:off x="5320845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0" name="Google Shape;650;p31"/>
          <p:cNvSpPr/>
          <p:nvPr/>
        </p:nvSpPr>
        <p:spPr>
          <a:xfrm>
            <a:off x="601128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1" name="Google Shape;651;p31"/>
          <p:cNvSpPr/>
          <p:nvPr/>
        </p:nvSpPr>
        <p:spPr>
          <a:xfrm>
            <a:off x="11781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2" name="Google Shape;652;p31"/>
          <p:cNvSpPr/>
          <p:nvPr/>
        </p:nvSpPr>
        <p:spPr>
          <a:xfrm>
            <a:off x="296888" y="36727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3" name="Google Shape;653;p31"/>
          <p:cNvSpPr/>
          <p:nvPr/>
        </p:nvSpPr>
        <p:spPr>
          <a:xfrm>
            <a:off x="6701738" y="36727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4" name="Google Shape;654;p31"/>
          <p:cNvSpPr/>
          <p:nvPr/>
        </p:nvSpPr>
        <p:spPr>
          <a:xfrm>
            <a:off x="7392188" y="36727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5" name="Google Shape;655;p31"/>
          <p:cNvSpPr/>
          <p:nvPr/>
        </p:nvSpPr>
        <p:spPr>
          <a:xfrm>
            <a:off x="2368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6" name="Google Shape;656;p31"/>
          <p:cNvSpPr/>
          <p:nvPr/>
        </p:nvSpPr>
        <p:spPr>
          <a:xfrm>
            <a:off x="1677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7" name="Google Shape;657;p31"/>
          <p:cNvSpPr/>
          <p:nvPr/>
        </p:nvSpPr>
        <p:spPr>
          <a:xfrm>
            <a:off x="9874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8" name="Google Shape;658;p31"/>
          <p:cNvSpPr/>
          <p:nvPr/>
        </p:nvSpPr>
        <p:spPr>
          <a:xfrm>
            <a:off x="2968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9" name="Google Shape;659;p31"/>
          <p:cNvSpPr/>
          <p:nvPr/>
        </p:nvSpPr>
        <p:spPr>
          <a:xfrm>
            <a:off x="7517661" y="2990425"/>
            <a:ext cx="1311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0" name="Google Shape;660;p31"/>
          <p:cNvSpPr/>
          <p:nvPr/>
        </p:nvSpPr>
        <p:spPr>
          <a:xfrm>
            <a:off x="6827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1" name="Google Shape;661;p31"/>
          <p:cNvSpPr/>
          <p:nvPr/>
        </p:nvSpPr>
        <p:spPr>
          <a:xfrm>
            <a:off x="61366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2" name="Google Shape;662;p31"/>
          <p:cNvSpPr/>
          <p:nvPr/>
        </p:nvSpPr>
        <p:spPr>
          <a:xfrm>
            <a:off x="5446038" y="2990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3" name="Google Shape;663;p31"/>
          <p:cNvSpPr/>
          <p:nvPr/>
        </p:nvSpPr>
        <p:spPr>
          <a:xfrm>
            <a:off x="349763" y="3225200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4" name="Google Shape;664;p31"/>
          <p:cNvSpPr/>
          <p:nvPr/>
        </p:nvSpPr>
        <p:spPr>
          <a:xfrm>
            <a:off x="349763" y="3908013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5" name="Google Shape;665;p31"/>
          <p:cNvSpPr/>
          <p:nvPr/>
        </p:nvSpPr>
        <p:spPr>
          <a:xfrm>
            <a:off x="349763" y="2523150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6" name="Google Shape;666;p31"/>
          <p:cNvSpPr/>
          <p:nvPr/>
        </p:nvSpPr>
        <p:spPr>
          <a:xfrm>
            <a:off x="47878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7" name="Google Shape;667;p31"/>
          <p:cNvSpPr/>
          <p:nvPr/>
        </p:nvSpPr>
        <p:spPr>
          <a:xfrm>
            <a:off x="40972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8" name="Google Shape;668;p31"/>
          <p:cNvSpPr/>
          <p:nvPr/>
        </p:nvSpPr>
        <p:spPr>
          <a:xfrm>
            <a:off x="3406863" y="15407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9" name="Google Shape;669;p31"/>
          <p:cNvSpPr/>
          <p:nvPr/>
        </p:nvSpPr>
        <p:spPr>
          <a:xfrm>
            <a:off x="3874600" y="43629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0" name="Google Shape;670;p31"/>
          <p:cNvSpPr/>
          <p:nvPr/>
        </p:nvSpPr>
        <p:spPr>
          <a:xfrm>
            <a:off x="4565050" y="4362975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71" name="Google Shape;6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05879" y="352000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1"/>
          <p:cNvSpPr/>
          <p:nvPr/>
        </p:nvSpPr>
        <p:spPr>
          <a:xfrm flipH="1">
            <a:off x="7704433" y="3330688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1"/>
          <p:cNvSpPr/>
          <p:nvPr/>
        </p:nvSpPr>
        <p:spPr>
          <a:xfrm>
            <a:off x="1730783" y="2232875"/>
            <a:ext cx="1136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4" name="Google Shape;674;p31"/>
          <p:cNvSpPr/>
          <p:nvPr/>
        </p:nvSpPr>
        <p:spPr>
          <a:xfrm>
            <a:off x="1040363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5" name="Google Shape;675;p31"/>
          <p:cNvSpPr/>
          <p:nvPr/>
        </p:nvSpPr>
        <p:spPr>
          <a:xfrm>
            <a:off x="349763" y="223286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6" name="Google Shape;676;p31"/>
          <p:cNvSpPr/>
          <p:nvPr/>
        </p:nvSpPr>
        <p:spPr>
          <a:xfrm>
            <a:off x="349763" y="1690338"/>
            <a:ext cx="1726800" cy="395400"/>
          </a:xfrm>
          <a:prstGeom prst="rect">
            <a:avLst/>
          </a:prstGeom>
          <a:solidFill>
            <a:srgbClr val="F9CB9C"/>
          </a:solidFill>
          <a:ln cap="flat" cmpd="sng" w="2857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68594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8" name="Google Shape;678;p31"/>
          <p:cNvSpPr/>
          <p:nvPr/>
        </p:nvSpPr>
        <p:spPr>
          <a:xfrm>
            <a:off x="61688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9" name="Google Shape;679;p31"/>
          <p:cNvSpPr/>
          <p:nvPr/>
        </p:nvSpPr>
        <p:spPr>
          <a:xfrm>
            <a:off x="5478463" y="1539013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0" name="Google Shape;680;p31"/>
          <p:cNvSpPr/>
          <p:nvPr/>
        </p:nvSpPr>
        <p:spPr>
          <a:xfrm>
            <a:off x="8618024" y="2231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1" name="Google Shape;681;p31"/>
          <p:cNvSpPr/>
          <p:nvPr/>
        </p:nvSpPr>
        <p:spPr>
          <a:xfrm>
            <a:off x="7927624" y="2231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2" name="Google Shape;682;p31"/>
          <p:cNvSpPr/>
          <p:nvPr/>
        </p:nvSpPr>
        <p:spPr>
          <a:xfrm>
            <a:off x="7237224" y="22324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3" name="Google Shape;683;p31"/>
          <p:cNvSpPr/>
          <p:nvPr/>
        </p:nvSpPr>
        <p:spPr>
          <a:xfrm>
            <a:off x="8829549" y="29886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84" name="Google Shape;6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33" y="3425863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1"/>
          <p:cNvSpPr/>
          <p:nvPr/>
        </p:nvSpPr>
        <p:spPr>
          <a:xfrm>
            <a:off x="2377609" y="3214913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42604" y="2712450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1"/>
          <p:cNvSpPr/>
          <p:nvPr/>
        </p:nvSpPr>
        <p:spPr>
          <a:xfrm flipH="1">
            <a:off x="3941158" y="2523138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8" y="2146638"/>
            <a:ext cx="1311654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21" y="132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1"/>
          <p:cNvSpPr/>
          <p:nvPr/>
        </p:nvSpPr>
        <p:spPr>
          <a:xfrm>
            <a:off x="5840634" y="1158763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83" y="4160875"/>
            <a:ext cx="1311654" cy="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1"/>
          <p:cNvSpPr/>
          <p:nvPr/>
        </p:nvSpPr>
        <p:spPr>
          <a:xfrm>
            <a:off x="3428359" y="3949925"/>
            <a:ext cx="11367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1"/>
          <p:cNvSpPr txBox="1"/>
          <p:nvPr>
            <p:ph idx="4294967295" type="subTitle"/>
          </p:nvPr>
        </p:nvSpPr>
        <p:spPr>
          <a:xfrm>
            <a:off x="-63650" y="4590825"/>
            <a:ext cx="4737000" cy="56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¡Necesitamos coordinar trenes en simultáneo!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2"/>
          <p:cNvSpPr txBox="1"/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 n</a:t>
            </a:r>
            <a:r>
              <a:rPr lang="en" sz="1900"/>
              <a:t>ecesita</a:t>
            </a:r>
            <a:r>
              <a:rPr lang="en" sz="1900"/>
              <a:t> generar automáticamente la solución</a:t>
            </a:r>
            <a:endParaRPr sz="1900"/>
          </a:p>
        </p:txBody>
      </p:sp>
      <p:sp>
        <p:nvSpPr>
          <p:cNvPr id="699" name="Google Shape;699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3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1" name="Google Shape;701;p32"/>
          <p:cNvGrpSpPr/>
          <p:nvPr/>
        </p:nvGrpSpPr>
        <p:grpSpPr>
          <a:xfrm>
            <a:off x="474252" y="1492336"/>
            <a:ext cx="7143749" cy="3249055"/>
            <a:chOff x="474252" y="1492336"/>
            <a:chExt cx="7143749" cy="3249055"/>
          </a:xfrm>
        </p:grpSpPr>
        <p:grpSp>
          <p:nvGrpSpPr>
            <p:cNvPr id="702" name="Google Shape;702;p32"/>
            <p:cNvGrpSpPr/>
            <p:nvPr/>
          </p:nvGrpSpPr>
          <p:grpSpPr>
            <a:xfrm>
              <a:off x="3269632" y="2045900"/>
              <a:ext cx="4348369" cy="2108474"/>
              <a:chOff x="5180225" y="1199454"/>
              <a:chExt cx="4290871" cy="2039538"/>
            </a:xfrm>
          </p:grpSpPr>
          <p:pic>
            <p:nvPicPr>
              <p:cNvPr id="703" name="Google Shape;703;p32"/>
              <p:cNvPicPr preferRelativeResize="0"/>
              <p:nvPr/>
            </p:nvPicPr>
            <p:blipFill rotWithShape="1">
              <a:blip r:embed="rId3">
                <a:alphaModFix/>
              </a:blip>
              <a:srcRect b="21345" l="7196" r="4938" t="20044"/>
              <a:stretch/>
            </p:blipFill>
            <p:spPr>
              <a:xfrm>
                <a:off x="5394102" y="1199454"/>
                <a:ext cx="4076994" cy="20395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4" name="Google Shape;704;p32"/>
              <p:cNvSpPr/>
              <p:nvPr/>
            </p:nvSpPr>
            <p:spPr>
              <a:xfrm>
                <a:off x="8229625" y="1589225"/>
                <a:ext cx="1134300" cy="9204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FFFFFF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2"/>
              <p:cNvSpPr/>
              <p:nvPr/>
            </p:nvSpPr>
            <p:spPr>
              <a:xfrm>
                <a:off x="5180225" y="1589225"/>
                <a:ext cx="1487400" cy="9204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FFFFFF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6" name="Google Shape;706;p32"/>
            <p:cNvGrpSpPr/>
            <p:nvPr/>
          </p:nvGrpSpPr>
          <p:grpSpPr>
            <a:xfrm>
              <a:off x="800671" y="2538873"/>
              <a:ext cx="2097218" cy="928626"/>
              <a:chOff x="-870425" y="2308000"/>
              <a:chExt cx="5367846" cy="2439900"/>
            </a:xfrm>
          </p:grpSpPr>
          <p:sp>
            <p:nvSpPr>
              <p:cNvPr id="707" name="Google Shape;707;p32"/>
              <p:cNvSpPr/>
              <p:nvPr/>
            </p:nvSpPr>
            <p:spPr>
              <a:xfrm>
                <a:off x="2145958" y="2308000"/>
                <a:ext cx="474900" cy="2439900"/>
              </a:xfrm>
              <a:prstGeom prst="rect">
                <a:avLst/>
              </a:prstGeom>
              <a:solidFill>
                <a:srgbClr val="999999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08" name="Google Shape;708;p32"/>
              <p:cNvCxnSpPr>
                <a:stCxn id="707" idx="0"/>
                <a:endCxn id="707" idx="2"/>
              </p:cNvCxnSpPr>
              <p:nvPr/>
            </p:nvCxnSpPr>
            <p:spPr>
              <a:xfrm>
                <a:off x="2383408" y="2308000"/>
                <a:ext cx="0" cy="2439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709" name="Google Shape;709;p32"/>
              <p:cNvGrpSpPr/>
              <p:nvPr/>
            </p:nvGrpSpPr>
            <p:grpSpPr>
              <a:xfrm flipH="1">
                <a:off x="2239639" y="2566753"/>
                <a:ext cx="727408" cy="588004"/>
                <a:chOff x="257027" y="495150"/>
                <a:chExt cx="6649067" cy="8054850"/>
              </a:xfrm>
            </p:grpSpPr>
            <p:cxnSp>
              <p:nvCxnSpPr>
                <p:cNvPr id="710" name="Google Shape;710;p32"/>
                <p:cNvCxnSpPr>
                  <a:stCxn id="711" idx="7"/>
                </p:cNvCxnSpPr>
                <p:nvPr/>
              </p:nvCxnSpPr>
              <p:spPr>
                <a:xfrm flipH="1" rot="10800000">
                  <a:off x="1133289" y="3044198"/>
                  <a:ext cx="582600" cy="4212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2" name="Google Shape;712;p32"/>
                <p:cNvCxnSpPr>
                  <a:endCxn id="713" idx="1"/>
                </p:cNvCxnSpPr>
                <p:nvPr/>
              </p:nvCxnSpPr>
              <p:spPr>
                <a:xfrm>
                  <a:off x="1717211" y="3054998"/>
                  <a:ext cx="582600" cy="4104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14" name="Google Shape;714;p32"/>
                <p:cNvSpPr/>
                <p:nvPr/>
              </p:nvSpPr>
              <p:spPr>
                <a:xfrm rot="5400000">
                  <a:off x="-2125700" y="4162800"/>
                  <a:ext cx="7684500" cy="349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B7B7B7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32"/>
                <p:cNvSpPr/>
                <p:nvPr/>
              </p:nvSpPr>
              <p:spPr>
                <a:xfrm>
                  <a:off x="970450" y="7782600"/>
                  <a:ext cx="1492200" cy="7674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999999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16" name="Google Shape;716;p32"/>
                <p:cNvGrpSpPr/>
                <p:nvPr/>
              </p:nvGrpSpPr>
              <p:grpSpPr>
                <a:xfrm>
                  <a:off x="687856" y="616756"/>
                  <a:ext cx="2057400" cy="1936800"/>
                  <a:chOff x="3982031" y="2007556"/>
                  <a:chExt cx="2057400" cy="1936800"/>
                </a:xfrm>
              </p:grpSpPr>
              <p:sp>
                <p:nvSpPr>
                  <p:cNvPr id="717" name="Google Shape;717;p32"/>
                  <p:cNvSpPr/>
                  <p:nvPr/>
                </p:nvSpPr>
                <p:spPr>
                  <a:xfrm rot="7798766">
                    <a:off x="4839840" y="1777110"/>
                    <a:ext cx="341783" cy="2397666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8" name="Google Shape;718;p32"/>
                  <p:cNvSpPr/>
                  <p:nvPr/>
                </p:nvSpPr>
                <p:spPr>
                  <a:xfrm rot="2700000">
                    <a:off x="4839970" y="1777198"/>
                    <a:ext cx="341533" cy="2397516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FFFFF"/>
                  </a:solidFill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9" name="Google Shape;719;p32"/>
                  <p:cNvSpPr txBox="1"/>
                  <p:nvPr/>
                </p:nvSpPr>
                <p:spPr>
                  <a:xfrm rot="2423538">
                    <a:off x="3977376" y="2385031"/>
                    <a:ext cx="1061545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  <p:sp>
                <p:nvSpPr>
                  <p:cNvPr id="720" name="Google Shape;720;p32"/>
                  <p:cNvSpPr txBox="1"/>
                  <p:nvPr/>
                </p:nvSpPr>
                <p:spPr>
                  <a:xfrm rot="2423680">
                    <a:off x="5011698" y="3225706"/>
                    <a:ext cx="956409" cy="3292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  <p:sp>
                <p:nvSpPr>
                  <p:cNvPr id="721" name="Google Shape;721;p32"/>
                  <p:cNvSpPr txBox="1"/>
                  <p:nvPr/>
                </p:nvSpPr>
                <p:spPr>
                  <a:xfrm rot="-2699615">
                    <a:off x="4091914" y="2758363"/>
                    <a:ext cx="1895824" cy="3292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800"/>
                  </a:p>
                </p:txBody>
              </p:sp>
            </p:grpSp>
            <p:grpSp>
              <p:nvGrpSpPr>
                <p:cNvPr id="722" name="Google Shape;722;p32"/>
                <p:cNvGrpSpPr/>
                <p:nvPr/>
              </p:nvGrpSpPr>
              <p:grpSpPr>
                <a:xfrm rot="-2700000">
                  <a:off x="-553945" y="4117563"/>
                  <a:ext cx="8271011" cy="1132189"/>
                  <a:chOff x="12901750" y="5897425"/>
                  <a:chExt cx="8271091" cy="1132200"/>
                </a:xfrm>
              </p:grpSpPr>
              <p:grpSp>
                <p:nvGrpSpPr>
                  <p:cNvPr id="723" name="Google Shape;723;p32"/>
                  <p:cNvGrpSpPr/>
                  <p:nvPr/>
                </p:nvGrpSpPr>
                <p:grpSpPr>
                  <a:xfrm rot="5400000">
                    <a:off x="17941867" y="3417921"/>
                    <a:ext cx="370717" cy="6091231"/>
                    <a:chOff x="941300" y="167475"/>
                    <a:chExt cx="216300" cy="2675700"/>
                  </a:xfrm>
                </p:grpSpPr>
                <p:sp>
                  <p:nvSpPr>
                    <p:cNvPr id="724" name="Google Shape;724;p32"/>
                    <p:cNvSpPr/>
                    <p:nvPr/>
                  </p:nvSpPr>
                  <p:spPr>
                    <a:xfrm>
                      <a:off x="941300" y="16539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25" name="Google Shape;725;p32"/>
                    <p:cNvSpPr/>
                    <p:nvPr/>
                  </p:nvSpPr>
                  <p:spPr>
                    <a:xfrm>
                      <a:off x="941300" y="13566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26" name="Google Shape;726;p32"/>
                    <p:cNvSpPr/>
                    <p:nvPr/>
                  </p:nvSpPr>
                  <p:spPr>
                    <a:xfrm>
                      <a:off x="941300" y="10593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27" name="Google Shape;727;p32"/>
                    <p:cNvSpPr/>
                    <p:nvPr/>
                  </p:nvSpPr>
                  <p:spPr>
                    <a:xfrm>
                      <a:off x="941300" y="7620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28" name="Google Shape;728;p32"/>
                    <p:cNvSpPr/>
                    <p:nvPr/>
                  </p:nvSpPr>
                  <p:spPr>
                    <a:xfrm>
                      <a:off x="941300" y="4647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29" name="Google Shape;729;p32"/>
                    <p:cNvSpPr/>
                    <p:nvPr/>
                  </p:nvSpPr>
                  <p:spPr>
                    <a:xfrm>
                      <a:off x="941300" y="1674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30" name="Google Shape;730;p32"/>
                    <p:cNvSpPr/>
                    <p:nvPr/>
                  </p:nvSpPr>
                  <p:spPr>
                    <a:xfrm>
                      <a:off x="941300" y="25458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31" name="Google Shape;731;p32"/>
                    <p:cNvSpPr/>
                    <p:nvPr/>
                  </p:nvSpPr>
                  <p:spPr>
                    <a:xfrm>
                      <a:off x="941300" y="2248575"/>
                      <a:ext cx="216300" cy="2973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32" name="Google Shape;732;p32"/>
                    <p:cNvSpPr/>
                    <p:nvPr/>
                  </p:nvSpPr>
                  <p:spPr>
                    <a:xfrm>
                      <a:off x="941300" y="1951275"/>
                      <a:ext cx="216300" cy="2973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733" name="Google Shape;733;p32"/>
                  <p:cNvSpPr/>
                  <p:nvPr/>
                </p:nvSpPr>
                <p:spPr>
                  <a:xfrm rot="5400000">
                    <a:off x="13878600" y="5717425"/>
                    <a:ext cx="1132200" cy="14922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4" name="Google Shape;734;p32"/>
                  <p:cNvSpPr/>
                  <p:nvPr/>
                </p:nvSpPr>
                <p:spPr>
                  <a:xfrm rot="5400000">
                    <a:off x="12967000" y="6052820"/>
                    <a:ext cx="690900" cy="8214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00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35" name="Google Shape;735;p32"/>
                <p:cNvSpPr/>
                <p:nvPr/>
              </p:nvSpPr>
              <p:spPr>
                <a:xfrm>
                  <a:off x="5110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32"/>
                <p:cNvSpPr/>
                <p:nvPr/>
              </p:nvSpPr>
              <p:spPr>
                <a:xfrm>
                  <a:off x="7348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32"/>
                <p:cNvSpPr/>
                <p:nvPr/>
              </p:nvSpPr>
              <p:spPr>
                <a:xfrm>
                  <a:off x="2007650" y="3205025"/>
                  <a:ext cx="914400" cy="857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32"/>
                <p:cNvSpPr/>
                <p:nvPr/>
              </p:nvSpPr>
              <p:spPr>
                <a:xfrm>
                  <a:off x="2231450" y="3395675"/>
                  <a:ext cx="466800" cy="4761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7" name="Google Shape;737;p32"/>
              <p:cNvSpPr/>
              <p:nvPr/>
            </p:nvSpPr>
            <p:spPr>
              <a:xfrm rot="2599510">
                <a:off x="3191133" y="3406613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38" name="Google Shape;738;p32"/>
              <p:cNvSpPr/>
              <p:nvPr/>
            </p:nvSpPr>
            <p:spPr>
              <a:xfrm rot="-2599510">
                <a:off x="-676374" y="3406555"/>
                <a:ext cx="653221" cy="107598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39" name="Google Shape;739;p32"/>
              <p:cNvSpPr/>
              <p:nvPr/>
            </p:nvSpPr>
            <p:spPr>
              <a:xfrm>
                <a:off x="19604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664525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41" name="Google Shape;741;p32"/>
              <p:cNvSpPr/>
              <p:nvPr/>
            </p:nvSpPr>
            <p:spPr>
              <a:xfrm>
                <a:off x="1133010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42" name="Google Shape;742;p32"/>
              <p:cNvSpPr/>
              <p:nvPr/>
            </p:nvSpPr>
            <p:spPr>
              <a:xfrm>
                <a:off x="160149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43" name="Google Shape;743;p32"/>
              <p:cNvSpPr/>
              <p:nvPr/>
            </p:nvSpPr>
            <p:spPr>
              <a:xfrm>
                <a:off x="206998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44" name="Google Shape;744;p32"/>
              <p:cNvSpPr/>
              <p:nvPr/>
            </p:nvSpPr>
            <p:spPr>
              <a:xfrm>
                <a:off x="1003583" y="3179436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45" name="Google Shape;745;p32"/>
              <p:cNvSpPr/>
              <p:nvPr/>
            </p:nvSpPr>
            <p:spPr>
              <a:xfrm>
                <a:off x="1601496" y="317943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>
                <a:off x="2069947" y="3179436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>
                <a:off x="253847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48" name="Google Shape;748;p32"/>
              <p:cNvSpPr/>
              <p:nvPr/>
            </p:nvSpPr>
            <p:spPr>
              <a:xfrm>
                <a:off x="3006951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>
                <a:off x="-272444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-870391" y="3617034"/>
                <a:ext cx="5979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51" name="Google Shape;751;p32"/>
              <p:cNvSpPr/>
              <p:nvPr/>
            </p:nvSpPr>
            <p:spPr>
              <a:xfrm>
                <a:off x="3475436" y="3617034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52" name="Google Shape;752;p32"/>
              <p:cNvSpPr/>
              <p:nvPr/>
            </p:nvSpPr>
            <p:spPr>
              <a:xfrm>
                <a:off x="3943921" y="3617034"/>
                <a:ext cx="5535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53" name="Google Shape;753;p32"/>
              <p:cNvSpPr/>
              <p:nvPr/>
            </p:nvSpPr>
            <p:spPr>
              <a:xfrm>
                <a:off x="535200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54" name="Google Shape;754;p32"/>
              <p:cNvSpPr/>
              <p:nvPr/>
            </p:nvSpPr>
            <p:spPr>
              <a:xfrm>
                <a:off x="66613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>
                <a:off x="-401838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>
                <a:off x="-87042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4029042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>
                <a:off x="3560455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>
                <a:off x="3092004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2623417" y="3180556"/>
                <a:ext cx="468300" cy="1041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61" name="Google Shape;761;p32"/>
              <p:cNvSpPr/>
              <p:nvPr/>
            </p:nvSpPr>
            <p:spPr>
              <a:xfrm>
                <a:off x="781367" y="3324425"/>
                <a:ext cx="1171800" cy="2529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grpSp>
          <p:nvGrpSpPr>
            <p:cNvPr id="762" name="Google Shape;762;p32"/>
            <p:cNvGrpSpPr/>
            <p:nvPr/>
          </p:nvGrpSpPr>
          <p:grpSpPr>
            <a:xfrm>
              <a:off x="1294579" y="1492336"/>
              <a:ext cx="2486069" cy="1039357"/>
              <a:chOff x="2640276" y="2376550"/>
              <a:chExt cx="5263750" cy="2259962"/>
            </a:xfrm>
          </p:grpSpPr>
          <p:sp>
            <p:nvSpPr>
              <p:cNvPr id="763" name="Google Shape;763;p32"/>
              <p:cNvSpPr/>
              <p:nvPr/>
            </p:nvSpPr>
            <p:spPr>
              <a:xfrm rot="2493353">
                <a:off x="5465238" y="4318205"/>
                <a:ext cx="716816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64" name="Google Shape;764;p32"/>
              <p:cNvSpPr/>
              <p:nvPr/>
            </p:nvSpPr>
            <p:spPr>
              <a:xfrm rot="2493067">
                <a:off x="3697395" y="3900697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3943635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66" name="Google Shape;766;p32"/>
              <p:cNvSpPr/>
              <p:nvPr/>
            </p:nvSpPr>
            <p:spPr>
              <a:xfrm>
                <a:off x="4378033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67" name="Google Shape;767;p32"/>
              <p:cNvSpPr/>
              <p:nvPr/>
            </p:nvSpPr>
            <p:spPr>
              <a:xfrm>
                <a:off x="6596265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6161898" y="2925578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 rot="-2493067">
                <a:off x="4382057" y="2717285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 rot="-2493067">
                <a:off x="3623842" y="3119389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5173092" y="2925578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>
                <a:off x="572753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4738695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74" name="Google Shape;774;p32"/>
              <p:cNvSpPr/>
              <p:nvPr/>
            </p:nvSpPr>
            <p:spPr>
              <a:xfrm>
                <a:off x="4304202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>
                <a:off x="3869836" y="2926066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 rot="2493067">
                <a:off x="6414757" y="3525640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 rot="-2493067">
                <a:off x="2828649" y="3525674"/>
                <a:ext cx="588884" cy="96914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3629146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406354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449794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>
                <a:off x="493233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>
                <a:off x="5366742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4377931" y="3329285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84" name="Google Shape;784;p32"/>
              <p:cNvSpPr/>
              <p:nvPr/>
            </p:nvSpPr>
            <p:spPr>
              <a:xfrm>
                <a:off x="4932339" y="332928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>
                <a:off x="5366706" y="332928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5801140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6235533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88" name="Google Shape;788;p32"/>
              <p:cNvSpPr/>
              <p:nvPr/>
            </p:nvSpPr>
            <p:spPr>
              <a:xfrm>
                <a:off x="3194748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89" name="Google Shape;789;p32"/>
              <p:cNvSpPr/>
              <p:nvPr/>
            </p:nvSpPr>
            <p:spPr>
              <a:xfrm>
                <a:off x="2640308" y="3710727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90" name="Google Shape;790;p32"/>
              <p:cNvSpPr/>
              <p:nvPr/>
            </p:nvSpPr>
            <p:spPr>
              <a:xfrm>
                <a:off x="6669931" y="3710727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91" name="Google Shape;791;p32"/>
              <p:cNvSpPr/>
              <p:nvPr/>
            </p:nvSpPr>
            <p:spPr>
              <a:xfrm>
                <a:off x="7104329" y="3710727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92" name="Google Shape;792;p32"/>
              <p:cNvSpPr/>
              <p:nvPr/>
            </p:nvSpPr>
            <p:spPr>
              <a:xfrm>
                <a:off x="3943627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93" name="Google Shape;793;p32"/>
              <p:cNvSpPr/>
              <p:nvPr/>
            </p:nvSpPr>
            <p:spPr>
              <a:xfrm>
                <a:off x="350913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94" name="Google Shape;794;p32"/>
              <p:cNvSpPr/>
              <p:nvPr/>
            </p:nvSpPr>
            <p:spPr>
              <a:xfrm>
                <a:off x="3074769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>
                <a:off x="264027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96" name="Google Shape;796;p32"/>
              <p:cNvSpPr/>
              <p:nvPr/>
            </p:nvSpPr>
            <p:spPr>
              <a:xfrm>
                <a:off x="7183256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97" name="Google Shape;797;p32"/>
              <p:cNvSpPr/>
              <p:nvPr/>
            </p:nvSpPr>
            <p:spPr>
              <a:xfrm>
                <a:off x="6748764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6314398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5879905" y="3330261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4585708" y="3455173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4585708" y="3838944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>
                <a:off x="4585708" y="3062842"/>
                <a:ext cx="1086300" cy="2205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03" name="Google Shape;803;p32"/>
              <p:cNvSpPr/>
              <p:nvPr/>
            </p:nvSpPr>
            <p:spPr>
              <a:xfrm>
                <a:off x="5931338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>
                <a:off x="6485737" y="2520896"/>
                <a:ext cx="55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5497035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>
                <a:off x="5062543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>
                <a:off x="4628176" y="2521872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08" name="Google Shape;808;p32"/>
              <p:cNvSpPr/>
              <p:nvPr/>
            </p:nvSpPr>
            <p:spPr>
              <a:xfrm>
                <a:off x="6817727" y="2376550"/>
                <a:ext cx="1086300" cy="720000"/>
              </a:xfrm>
              <a:prstGeom prst="rect">
                <a:avLst/>
              </a:prstGeom>
              <a:solidFill>
                <a:srgbClr val="D5A6BD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09" name="Google Shape;809;p32"/>
              <p:cNvSpPr/>
              <p:nvPr/>
            </p:nvSpPr>
            <p:spPr>
              <a:xfrm>
                <a:off x="4891232" y="4095655"/>
                <a:ext cx="4344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10" name="Google Shape;810;p32"/>
              <p:cNvSpPr/>
              <p:nvPr/>
            </p:nvSpPr>
            <p:spPr>
              <a:xfrm>
                <a:off x="5325630" y="4095655"/>
                <a:ext cx="513300" cy="90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grpSp>
          <p:nvGrpSpPr>
            <p:cNvPr id="811" name="Google Shape;811;p32"/>
            <p:cNvGrpSpPr/>
            <p:nvPr/>
          </p:nvGrpSpPr>
          <p:grpSpPr>
            <a:xfrm>
              <a:off x="474252" y="3507630"/>
              <a:ext cx="2542618" cy="1233761"/>
              <a:chOff x="2182700" y="2791475"/>
              <a:chExt cx="5906197" cy="2462105"/>
            </a:xfrm>
          </p:grpSpPr>
          <p:sp>
            <p:nvSpPr>
              <p:cNvPr id="812" name="Google Shape;812;p32"/>
              <p:cNvSpPr/>
              <p:nvPr/>
            </p:nvSpPr>
            <p:spPr>
              <a:xfrm>
                <a:off x="7244008" y="4387892"/>
                <a:ext cx="6234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13" name="Google Shape;813;p32"/>
              <p:cNvSpPr/>
              <p:nvPr/>
            </p:nvSpPr>
            <p:spPr>
              <a:xfrm rot="2340117">
                <a:off x="6752183" y="382629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14" name="Google Shape;814;p32"/>
              <p:cNvSpPr/>
              <p:nvPr/>
            </p:nvSpPr>
            <p:spPr>
              <a:xfrm rot="-2339397">
                <a:off x="5514614" y="3826310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15" name="Google Shape;815;p32"/>
              <p:cNvSpPr/>
              <p:nvPr/>
            </p:nvSpPr>
            <p:spPr>
              <a:xfrm rot="-2339848">
                <a:off x="6454833" y="3021452"/>
                <a:ext cx="787083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16" name="Google Shape;816;p32"/>
              <p:cNvSpPr/>
              <p:nvPr/>
            </p:nvSpPr>
            <p:spPr>
              <a:xfrm rot="-2339397">
                <a:off x="4190022" y="4209948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17" name="Google Shape;817;p32"/>
              <p:cNvSpPr/>
              <p:nvPr/>
            </p:nvSpPr>
            <p:spPr>
              <a:xfrm rot="2340108">
                <a:off x="5054302" y="4953607"/>
                <a:ext cx="706449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18" name="Google Shape;818;p32"/>
              <p:cNvSpPr/>
              <p:nvPr/>
            </p:nvSpPr>
            <p:spPr>
              <a:xfrm rot="2340117">
                <a:off x="3242060" y="4563232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19" name="Google Shape;819;p32"/>
              <p:cNvSpPr/>
              <p:nvPr/>
            </p:nvSpPr>
            <p:spPr>
              <a:xfrm>
                <a:off x="3482881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>
                <a:off x="392758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6174056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5729389" y="36365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 rot="-2340117">
                <a:off x="3918504" y="3445706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 rot="-2339397">
                <a:off x="3572655" y="3827855"/>
                <a:ext cx="609837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4717229" y="3636732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5284721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4272530" y="363718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3794982" y="3636967"/>
                <a:ext cx="47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29" name="Google Shape;829;p32"/>
              <p:cNvSpPr/>
              <p:nvPr/>
            </p:nvSpPr>
            <p:spPr>
              <a:xfrm rot="2340117">
                <a:off x="6023866" y="4212458"/>
                <a:ext cx="580602" cy="95346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30" name="Google Shape;830;p32"/>
              <p:cNvSpPr/>
              <p:nvPr/>
            </p:nvSpPr>
            <p:spPr>
              <a:xfrm>
                <a:off x="31609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31" name="Google Shape;831;p32"/>
              <p:cNvSpPr/>
              <p:nvPr/>
            </p:nvSpPr>
            <p:spPr>
              <a:xfrm>
                <a:off x="36056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32" name="Google Shape;832;p32"/>
              <p:cNvSpPr/>
              <p:nvPr/>
            </p:nvSpPr>
            <p:spPr>
              <a:xfrm>
                <a:off x="40503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33" name="Google Shape;833;p32"/>
              <p:cNvSpPr/>
              <p:nvPr/>
            </p:nvSpPr>
            <p:spPr>
              <a:xfrm>
                <a:off x="4495031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34" name="Google Shape;834;p32"/>
              <p:cNvSpPr/>
              <p:nvPr/>
            </p:nvSpPr>
            <p:spPr>
              <a:xfrm>
                <a:off x="49397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35" name="Google Shape;835;p32"/>
              <p:cNvSpPr/>
              <p:nvPr/>
            </p:nvSpPr>
            <p:spPr>
              <a:xfrm>
                <a:off x="3927476" y="4031146"/>
                <a:ext cx="567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36" name="Google Shape;836;p32"/>
              <p:cNvSpPr/>
              <p:nvPr/>
            </p:nvSpPr>
            <p:spPr>
              <a:xfrm>
                <a:off x="4495032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37" name="Google Shape;837;p32"/>
              <p:cNvSpPr/>
              <p:nvPr/>
            </p:nvSpPr>
            <p:spPr>
              <a:xfrm>
                <a:off x="4939700" y="4031146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>
                <a:off x="5384437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>
                <a:off x="58291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40" name="Google Shape;840;p32"/>
              <p:cNvSpPr/>
              <p:nvPr/>
            </p:nvSpPr>
            <p:spPr>
              <a:xfrm>
                <a:off x="2716233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41" name="Google Shape;841;p32"/>
              <p:cNvSpPr/>
              <p:nvPr/>
            </p:nvSpPr>
            <p:spPr>
              <a:xfrm>
                <a:off x="6273832" y="438789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42" name="Google Shape;842;p32"/>
              <p:cNvSpPr/>
              <p:nvPr/>
            </p:nvSpPr>
            <p:spPr>
              <a:xfrm>
                <a:off x="6718531" y="4387892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43" name="Google Shape;843;p32"/>
              <p:cNvSpPr/>
              <p:nvPr/>
            </p:nvSpPr>
            <p:spPr>
              <a:xfrm>
                <a:off x="3482873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44" name="Google Shape;844;p32"/>
              <p:cNvSpPr/>
              <p:nvPr/>
            </p:nvSpPr>
            <p:spPr>
              <a:xfrm>
                <a:off x="303807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45" name="Google Shape;845;p32"/>
              <p:cNvSpPr/>
              <p:nvPr/>
            </p:nvSpPr>
            <p:spPr>
              <a:xfrm>
                <a:off x="2593409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46" name="Google Shape;846;p32"/>
              <p:cNvSpPr/>
              <p:nvPr/>
            </p:nvSpPr>
            <p:spPr>
              <a:xfrm>
                <a:off x="6799345" y="4032059"/>
                <a:ext cx="8448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47" name="Google Shape;847;p32"/>
              <p:cNvSpPr/>
              <p:nvPr/>
            </p:nvSpPr>
            <p:spPr>
              <a:xfrm>
                <a:off x="6354534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48" name="Google Shape;848;p32"/>
              <p:cNvSpPr/>
              <p:nvPr/>
            </p:nvSpPr>
            <p:spPr>
              <a:xfrm>
                <a:off x="5909866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49" name="Google Shape;849;p32"/>
              <p:cNvSpPr/>
              <p:nvPr/>
            </p:nvSpPr>
            <p:spPr>
              <a:xfrm>
                <a:off x="5465070" y="4032059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50" name="Google Shape;850;p32"/>
              <p:cNvSpPr/>
              <p:nvPr/>
            </p:nvSpPr>
            <p:spPr>
              <a:xfrm>
                <a:off x="2182700" y="415450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51" name="Google Shape;851;p32"/>
              <p:cNvSpPr/>
              <p:nvPr/>
            </p:nvSpPr>
            <p:spPr>
              <a:xfrm>
                <a:off x="2182700" y="451061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52" name="Google Shape;852;p32"/>
              <p:cNvSpPr/>
              <p:nvPr/>
            </p:nvSpPr>
            <p:spPr>
              <a:xfrm>
                <a:off x="2182700" y="3788357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53" name="Google Shape;853;p32"/>
              <p:cNvSpPr/>
              <p:nvPr/>
            </p:nvSpPr>
            <p:spPr>
              <a:xfrm>
                <a:off x="5041158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54" name="Google Shape;854;p32"/>
              <p:cNvSpPr/>
              <p:nvPr/>
            </p:nvSpPr>
            <p:spPr>
              <a:xfrm>
                <a:off x="4596361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55" name="Google Shape;855;p32"/>
              <p:cNvSpPr/>
              <p:nvPr/>
            </p:nvSpPr>
            <p:spPr>
              <a:xfrm>
                <a:off x="4151694" y="3276004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56" name="Google Shape;856;p32"/>
              <p:cNvSpPr/>
              <p:nvPr/>
            </p:nvSpPr>
            <p:spPr>
              <a:xfrm>
                <a:off x="4452950" y="4747897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57" name="Google Shape;857;p32"/>
              <p:cNvSpPr/>
              <p:nvPr/>
            </p:nvSpPr>
            <p:spPr>
              <a:xfrm>
                <a:off x="4897650" y="4747897"/>
                <a:ext cx="5253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58" name="Google Shape;858;p32"/>
              <p:cNvSpPr/>
              <p:nvPr/>
            </p:nvSpPr>
            <p:spPr>
              <a:xfrm>
                <a:off x="3072177" y="3636967"/>
                <a:ext cx="7320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59" name="Google Shape;859;p32"/>
              <p:cNvSpPr/>
              <p:nvPr/>
            </p:nvSpPr>
            <p:spPr>
              <a:xfrm>
                <a:off x="2627496" y="363696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60" name="Google Shape;860;p32"/>
              <p:cNvSpPr/>
              <p:nvPr/>
            </p:nvSpPr>
            <p:spPr>
              <a:xfrm>
                <a:off x="2182700" y="3354013"/>
                <a:ext cx="1112100" cy="206100"/>
              </a:xfrm>
              <a:prstGeom prst="rect">
                <a:avLst/>
              </a:prstGeom>
              <a:solidFill>
                <a:srgbClr val="F9CB9C"/>
              </a:solidFill>
              <a:ln cap="flat" cmpd="sng" w="28575">
                <a:solidFill>
                  <a:srgbClr val="B7B7B7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861" name="Google Shape;861;p32"/>
              <p:cNvSpPr/>
              <p:nvPr/>
            </p:nvSpPr>
            <p:spPr>
              <a:xfrm>
                <a:off x="6375418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62" name="Google Shape;862;p32"/>
              <p:cNvSpPr/>
              <p:nvPr/>
            </p:nvSpPr>
            <p:spPr>
              <a:xfrm>
                <a:off x="5930622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63" name="Google Shape;863;p32"/>
              <p:cNvSpPr/>
              <p:nvPr/>
            </p:nvSpPr>
            <p:spPr>
              <a:xfrm>
                <a:off x="5485954" y="3275091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64" name="Google Shape;864;p32"/>
              <p:cNvSpPr/>
              <p:nvPr/>
            </p:nvSpPr>
            <p:spPr>
              <a:xfrm>
                <a:off x="7508059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65" name="Google Shape;865;p32"/>
              <p:cNvSpPr/>
              <p:nvPr/>
            </p:nvSpPr>
            <p:spPr>
              <a:xfrm>
                <a:off x="7063392" y="363627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66" name="Google Shape;866;p32"/>
              <p:cNvSpPr/>
              <p:nvPr/>
            </p:nvSpPr>
            <p:spPr>
              <a:xfrm>
                <a:off x="6618724" y="3636732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867" name="Google Shape;867;p32"/>
              <p:cNvSpPr/>
              <p:nvPr/>
            </p:nvSpPr>
            <p:spPr>
              <a:xfrm>
                <a:off x="7644297" y="4031146"/>
                <a:ext cx="444600" cy="84900"/>
              </a:xfrm>
              <a:prstGeom prst="rect">
                <a:avLst/>
              </a:prstGeom>
              <a:solidFill>
                <a:srgbClr val="CCCCCC"/>
              </a:solidFill>
              <a:ln cap="flat" cmpd="sng" w="2857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</p:grpSp>
      <p:pic>
        <p:nvPicPr>
          <p:cNvPr id="868" name="Google Shape;86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32"/>
          <p:cNvGrpSpPr/>
          <p:nvPr/>
        </p:nvGrpSpPr>
        <p:grpSpPr>
          <a:xfrm>
            <a:off x="3016883" y="2926771"/>
            <a:ext cx="1725539" cy="346731"/>
            <a:chOff x="349775" y="2525499"/>
            <a:chExt cx="7594800" cy="846926"/>
          </a:xfrm>
        </p:grpSpPr>
        <p:sp>
          <p:nvSpPr>
            <p:cNvPr id="870" name="Google Shape;870;p32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71" name="Google Shape;871;p32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15"/>
          <p:cNvSpPr txBox="1"/>
          <p:nvPr>
            <p:ph idx="4294967295" type="body"/>
          </p:nvPr>
        </p:nvSpPr>
        <p:spPr>
          <a:xfrm>
            <a:off x="214050" y="1280175"/>
            <a:ext cx="63864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Ingeniero electrónico (UBA 2017)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Especialista en sistemas embebidos (UBA 2018)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Magister en sistemas embebidos (UBA 2020)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Miembro de GICSAFe desde diciembre 2017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Doctorando en ingeniería (PhD 2020-2025)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Becas: UBACyT(Maestría) y CONICET(PhD)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Actualmente diseñando un sistema electrónico de enclavamiento ferroviario.</a:t>
            </a:r>
            <a:endParaRPr u="sng"/>
          </a:p>
        </p:txBody>
      </p:sp>
      <p:sp>
        <p:nvSpPr>
          <p:cNvPr id="213" name="Google Shape;213;p15"/>
          <p:cNvSpPr txBox="1"/>
          <p:nvPr>
            <p:ph idx="4294967295" type="title"/>
          </p:nvPr>
        </p:nvSpPr>
        <p:spPr>
          <a:xfrm>
            <a:off x="0" y="0"/>
            <a:ext cx="20604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</a:t>
            </a:r>
            <a:endParaRPr/>
          </a:p>
        </p:txBody>
      </p:sp>
      <p:sp>
        <p:nvSpPr>
          <p:cNvPr id="214" name="Google Shape;214;p15"/>
          <p:cNvSpPr txBox="1"/>
          <p:nvPr>
            <p:ph idx="4294967295" type="ctrTitle"/>
          </p:nvPr>
        </p:nvSpPr>
        <p:spPr>
          <a:xfrm>
            <a:off x="2095500" y="0"/>
            <a:ext cx="49521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5378"/>
                </a:solidFill>
              </a:rPr>
              <a:t>Mg. Ing. Martin N. Menéndez</a:t>
            </a:r>
            <a:endParaRPr sz="240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b="48652" l="10953" r="14686" t="5761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1" name="Google Shape;891;p33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Rodeo</a:t>
            </a:r>
            <a:endParaRPr sz="1600"/>
          </a:p>
        </p:txBody>
      </p:sp>
      <p:pic>
        <p:nvPicPr>
          <p:cNvPr id="892" name="Google Shape;892;p33"/>
          <p:cNvPicPr preferRelativeResize="0"/>
          <p:nvPr/>
        </p:nvPicPr>
        <p:blipFill rotWithShape="1">
          <a:blip r:embed="rId3">
            <a:alphaModFix/>
          </a:blip>
          <a:srcRect b="8387" l="14368" r="11104" t="23645"/>
          <a:stretch/>
        </p:blipFill>
        <p:spPr>
          <a:xfrm>
            <a:off x="1473575" y="1180375"/>
            <a:ext cx="5450376" cy="27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33"/>
          <p:cNvSpPr txBox="1"/>
          <p:nvPr>
            <p:ph idx="4294967295" type="subTitle"/>
          </p:nvPr>
        </p:nvSpPr>
        <p:spPr>
          <a:xfrm>
            <a:off x="2111125" y="196650"/>
            <a:ext cx="67449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PC. La PC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muestra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4" name="Google Shape;894;p33"/>
          <p:cNvSpPr txBox="1"/>
          <p:nvPr>
            <p:ph idx="4294967295" type="subTitle"/>
          </p:nvPr>
        </p:nvSpPr>
        <p:spPr>
          <a:xfrm>
            <a:off x="938513" y="3976325"/>
            <a:ext cx="65205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sentido opuesto.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0" name="Google Shape;900;p34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 - Circulación</a:t>
            </a:r>
            <a:endParaRPr sz="1600"/>
          </a:p>
        </p:txBody>
      </p:sp>
      <p:pic>
        <p:nvPicPr>
          <p:cNvPr id="901" name="Google Shape;901;p34"/>
          <p:cNvPicPr preferRelativeResize="0"/>
          <p:nvPr/>
        </p:nvPicPr>
        <p:blipFill rotWithShape="1">
          <a:blip r:embed="rId3">
            <a:alphaModFix/>
          </a:blip>
          <a:srcRect b="8910" l="14223" r="11735" t="24190"/>
          <a:stretch/>
        </p:blipFill>
        <p:spPr>
          <a:xfrm>
            <a:off x="1473575" y="1180375"/>
            <a:ext cx="5450376" cy="2782774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34"/>
          <p:cNvSpPr txBox="1"/>
          <p:nvPr>
            <p:ph idx="4294967295" type="subTitle"/>
          </p:nvPr>
        </p:nvSpPr>
        <p:spPr>
          <a:xfrm>
            <a:off x="938513" y="3976325"/>
            <a:ext cx="65205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de dos formaciones en el mismo sentido.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3" name="Google Shape;903;p34"/>
          <p:cNvSpPr txBox="1"/>
          <p:nvPr>
            <p:ph idx="4294967295" type="subTitle"/>
          </p:nvPr>
        </p:nvSpPr>
        <p:spPr>
          <a:xfrm>
            <a:off x="2111125" y="196650"/>
            <a:ext cx="67449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FPGA devuelve el estado del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PC. La PC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muestra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el estado en la interfaz diseñada.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5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Sistema ferroviario</a:t>
            </a:r>
            <a:endParaRPr sz="3600"/>
          </a:p>
        </p:txBody>
      </p:sp>
      <p:sp>
        <p:nvSpPr>
          <p:cNvPr id="909" name="Google Shape;909;p35"/>
          <p:cNvSpPr txBox="1"/>
          <p:nvPr>
            <p:ph idx="1" type="subTitle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Componentes principales</a:t>
            </a:r>
            <a:endParaRPr sz="2400"/>
          </a:p>
        </p:txBody>
      </p:sp>
      <p:sp>
        <p:nvSpPr>
          <p:cNvPr id="910" name="Google Shape;910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1" name="Google Shape;911;p3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17" name="Google Shape;917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8" name="Google Shape;918;p36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19" name="Google Shape;919;p36"/>
            <p:cNvSpPr/>
            <p:nvPr/>
          </p:nvSpPr>
          <p:spPr>
            <a:xfrm flipH="1" rot="10800000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22" name="Google Shape;922;p36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23" name="Google Shape;923;p36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24" name="Google Shape;924;p36"/>
            <p:cNvSpPr/>
            <p:nvPr/>
          </p:nvSpPr>
          <p:spPr>
            <a:xfrm flipH="1" rot="10800000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26" name="Google Shape;926;p36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27" name="Google Shape;927;p36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28" name="Google Shape;928;p36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29" name="Google Shape;929;p36"/>
            <p:cNvSpPr/>
            <p:nvPr/>
          </p:nvSpPr>
          <p:spPr>
            <a:xfrm flipH="1" rot="10800000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</a:t>
              </a: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30" name="Google Shape;930;p36"/>
            <p:cNvSpPr/>
            <p:nvPr/>
          </p:nvSpPr>
          <p:spPr>
            <a:xfrm flipH="1" rot="10800000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31" name="Google Shape;931;p36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cap="flat" cmpd="sng" w="9525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32" name="Google Shape;932;p36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33" name="Google Shape;933;p36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34" name="Google Shape;934;p36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6" name="Google Shape;9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36"/>
          <p:cNvSpPr txBox="1"/>
          <p:nvPr>
            <p:ph idx="4294967295" type="subTitle"/>
          </p:nvPr>
        </p:nvSpPr>
        <p:spPr>
          <a:xfrm>
            <a:off x="7149450" y="491750"/>
            <a:ext cx="1994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0" name="Google Shape;940;p36"/>
          <p:cNvSpPr/>
          <p:nvPr/>
        </p:nvSpPr>
        <p:spPr>
          <a:xfrm>
            <a:off x="7021498" y="68627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46" name="Google Shape;946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7" name="Google Shape;947;p3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7"/>
          <p:cNvSpPr txBox="1"/>
          <p:nvPr>
            <p:ph idx="4294967295" type="subTitle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9" name="Google Shape;949;p37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50" name="Google Shape;950;p37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51" name="Google Shape;951;p37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52" name="Google Shape;952;p37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53" name="Google Shape;953;p37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54" name="Google Shape;954;p37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55" name="Google Shape;955;p37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56" name="Google Shape;956;p37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57" name="Google Shape;957;p37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58" name="Google Shape;958;p37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59" name="Google Shape;959;p37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60" name="Google Shape;960;p37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61" name="Google Shape;961;p37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62" name="Google Shape;962;p37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63" name="Google Shape;963;p37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64" name="Google Shape;964;p37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965" name="Google Shape;9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37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7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7"/>
          <p:cNvSpPr txBox="1"/>
          <p:nvPr>
            <p:ph idx="4294967295" type="subTitle"/>
          </p:nvPr>
        </p:nvSpPr>
        <p:spPr>
          <a:xfrm>
            <a:off x="73475" y="3886525"/>
            <a:ext cx="6833400" cy="11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desde atrás, coordinar todo el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 evitar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0" name="Google Shape;970;p37"/>
          <p:cNvSpPr/>
          <p:nvPr/>
        </p:nvSpPr>
        <p:spPr>
          <a:xfrm>
            <a:off x="5780523" y="181207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una tabla de enclavamientos</a:t>
            </a:r>
            <a:r>
              <a:rPr lang="en"/>
              <a:t>?</a:t>
            </a:r>
            <a:endParaRPr/>
          </a:p>
        </p:txBody>
      </p:sp>
      <p:sp>
        <p:nvSpPr>
          <p:cNvPr id="976" name="Google Shape;976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7" name="Google Shape;977;p3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8" name="Google Shape;978;p38"/>
          <p:cNvGrpSpPr/>
          <p:nvPr/>
        </p:nvGrpSpPr>
        <p:grpSpPr>
          <a:xfrm>
            <a:off x="93525" y="1223500"/>
            <a:ext cx="3320955" cy="2116063"/>
            <a:chOff x="146275" y="1264238"/>
            <a:chExt cx="3320955" cy="2116063"/>
          </a:xfrm>
        </p:grpSpPr>
        <p:sp>
          <p:nvSpPr>
            <p:cNvPr id="979" name="Google Shape;979;p38"/>
            <p:cNvSpPr/>
            <p:nvPr/>
          </p:nvSpPr>
          <p:spPr>
            <a:xfrm>
              <a:off x="7581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75816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8"/>
            <p:cNvSpPr txBox="1"/>
            <p:nvPr/>
          </p:nvSpPr>
          <p:spPr>
            <a:xfrm>
              <a:off x="1360763" y="291560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R1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82" name="Google Shape;982;p38"/>
            <p:cNvSpPr/>
            <p:nvPr/>
          </p:nvSpPr>
          <p:spPr>
            <a:xfrm rot="-2740456">
              <a:off x="1311960" y="2386903"/>
              <a:ext cx="1279881" cy="19326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146275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955225" y="2815188"/>
              <a:ext cx="17031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2658430" y="281518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1824077" y="1913038"/>
              <a:ext cx="1363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987" name="Google Shape;987;p38"/>
            <p:cNvSpPr txBox="1"/>
            <p:nvPr/>
          </p:nvSpPr>
          <p:spPr>
            <a:xfrm>
              <a:off x="623738" y="197331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88" name="Google Shape;988;p38"/>
            <p:cNvSpPr txBox="1"/>
            <p:nvPr/>
          </p:nvSpPr>
          <p:spPr>
            <a:xfrm>
              <a:off x="1176038" y="21553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89" name="Google Shape;989;p38"/>
            <p:cNvSpPr txBox="1"/>
            <p:nvPr/>
          </p:nvSpPr>
          <p:spPr>
            <a:xfrm>
              <a:off x="2346763" y="1264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245811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245811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2458112" y="232648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7581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1310462" y="248938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1310462" y="265228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8"/>
            <p:cNvSpPr/>
            <p:nvPr/>
          </p:nvSpPr>
          <p:spPr>
            <a:xfrm rot="10800000">
              <a:off x="2481187" y="174686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 rot="10800000">
              <a:off x="2481187" y="158396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8"/>
            <p:cNvSpPr txBox="1"/>
            <p:nvPr/>
          </p:nvSpPr>
          <p:spPr>
            <a:xfrm>
              <a:off x="2323688" y="20126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804285" y="2823438"/>
              <a:ext cx="1776300" cy="20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 rot="-2700674">
              <a:off x="1516545" y="2271430"/>
              <a:ext cx="1082510" cy="20576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8"/>
            <p:cNvSpPr txBox="1"/>
            <p:nvPr/>
          </p:nvSpPr>
          <p:spPr>
            <a:xfrm rot="-2700000">
              <a:off x="1631164" y="209659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R2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002" name="Google Shape;1002;p38"/>
          <p:cNvGrpSpPr/>
          <p:nvPr/>
        </p:nvGrpSpPr>
        <p:grpSpPr>
          <a:xfrm>
            <a:off x="93525" y="2964913"/>
            <a:ext cx="3320955" cy="2116063"/>
            <a:chOff x="-105025" y="2978088"/>
            <a:chExt cx="3320955" cy="2116063"/>
          </a:xfrm>
        </p:grpSpPr>
        <p:sp>
          <p:nvSpPr>
            <p:cNvPr id="1003" name="Google Shape;1003;p38"/>
            <p:cNvSpPr/>
            <p:nvPr/>
          </p:nvSpPr>
          <p:spPr>
            <a:xfrm>
              <a:off x="5068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50686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8"/>
            <p:cNvSpPr txBox="1"/>
            <p:nvPr/>
          </p:nvSpPr>
          <p:spPr>
            <a:xfrm>
              <a:off x="1109463" y="4629450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R3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06" name="Google Shape;1006;p38"/>
            <p:cNvSpPr/>
            <p:nvPr/>
          </p:nvSpPr>
          <p:spPr>
            <a:xfrm rot="-2740456">
              <a:off x="1060660" y="4100753"/>
              <a:ext cx="1279881" cy="19326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-105025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703925" y="4529038"/>
              <a:ext cx="17031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2407130" y="4529039"/>
              <a:ext cx="808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1572777" y="3626888"/>
              <a:ext cx="1363800" cy="1953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011" name="Google Shape;1011;p38"/>
            <p:cNvSpPr txBox="1"/>
            <p:nvPr/>
          </p:nvSpPr>
          <p:spPr>
            <a:xfrm>
              <a:off x="372438" y="3687163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12" name="Google Shape;1012;p38"/>
            <p:cNvSpPr txBox="1"/>
            <p:nvPr/>
          </p:nvSpPr>
          <p:spPr>
            <a:xfrm>
              <a:off x="924738" y="38692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13" name="Google Shape;1013;p38"/>
            <p:cNvSpPr txBox="1"/>
            <p:nvPr/>
          </p:nvSpPr>
          <p:spPr>
            <a:xfrm>
              <a:off x="2095463" y="297808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220681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220681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2206812" y="4040338"/>
              <a:ext cx="181500" cy="162900"/>
            </a:xfrm>
            <a:prstGeom prst="rect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5068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1059162" y="4203238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1059162" y="4366138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10800000">
              <a:off x="2229887" y="3460713"/>
              <a:ext cx="181500" cy="16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10800000">
              <a:off x="2229887" y="3297813"/>
              <a:ext cx="181500" cy="16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8"/>
            <p:cNvSpPr txBox="1"/>
            <p:nvPr/>
          </p:nvSpPr>
          <p:spPr>
            <a:xfrm>
              <a:off x="2072388" y="3726538"/>
              <a:ext cx="4503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3" name="Google Shape;1023;p38"/>
            <p:cNvSpPr/>
            <p:nvPr/>
          </p:nvSpPr>
          <p:spPr>
            <a:xfrm rot="10800000">
              <a:off x="552985" y="4537288"/>
              <a:ext cx="1776300" cy="205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 rot="8099326">
              <a:off x="1265245" y="3985280"/>
              <a:ext cx="1082510" cy="20576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8"/>
            <p:cNvSpPr txBox="1"/>
            <p:nvPr/>
          </p:nvSpPr>
          <p:spPr>
            <a:xfrm rot="-2700000">
              <a:off x="1379864" y="3810449"/>
              <a:ext cx="450144" cy="464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b="1" lang="en" sz="1800">
                  <a:solidFill>
                    <a:srgbClr val="3F537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R4</a:t>
              </a:r>
              <a:endParaRPr b="1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026" name="Google Shape;1026;p38"/>
          <p:cNvSpPr txBox="1"/>
          <p:nvPr>
            <p:ph idx="4294967295" type="subTitle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 </a:t>
            </a:r>
            <a:r>
              <a:rPr lang="en" sz="1800" u="sng">
                <a:solidFill>
                  <a:srgbClr val="3F5378"/>
                </a:solidFill>
              </a:rPr>
              <a:t>simple</a:t>
            </a:r>
            <a:r>
              <a:rPr lang="en" sz="1800">
                <a:solidFill>
                  <a:srgbClr val="3F5378"/>
                </a:solidFill>
              </a:rPr>
              <a:t>:</a:t>
            </a:r>
            <a:r>
              <a:rPr lang="en" sz="1800">
                <a:solidFill>
                  <a:srgbClr val="3F5378"/>
                </a:solidFill>
              </a:rPr>
              <a:t> camino entre dos </a:t>
            </a:r>
            <a:r>
              <a:rPr lang="en" sz="1800">
                <a:solidFill>
                  <a:srgbClr val="3F5378"/>
                </a:solidFill>
              </a:rPr>
              <a:t>semáforos</a:t>
            </a:r>
            <a:r>
              <a:rPr lang="en" sz="1800">
                <a:solidFill>
                  <a:srgbClr val="3F5378"/>
                </a:solidFill>
              </a:rPr>
              <a:t> consecutivos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027" name="Google Shape;1027;p38"/>
          <p:cNvSpPr/>
          <p:nvPr/>
        </p:nvSpPr>
        <p:spPr>
          <a:xfrm>
            <a:off x="6774611" y="8640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28" name="Google Shape;1028;p38"/>
          <p:cNvGraphicFramePr/>
          <p:nvPr/>
        </p:nvGraphicFramePr>
        <p:xfrm>
          <a:off x="4044450" y="16299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{44A836A2-93DC-40BF-938E-CDDD805A06F7}</a:tableStyleId>
              </a:tblPr>
              <a:tblGrid>
                <a:gridCol w="627750"/>
                <a:gridCol w="833225"/>
                <a:gridCol w="699575"/>
                <a:gridCol w="755625"/>
                <a:gridCol w="893900"/>
              </a:tblGrid>
              <a:tr h="73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9" name="Google Shape;1029;p38"/>
          <p:cNvSpPr/>
          <p:nvPr/>
        </p:nvSpPr>
        <p:spPr>
          <a:xfrm>
            <a:off x="6774611" y="8640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35" name="Google Shape;1035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9"/>
          <p:cNvSpPr/>
          <p:nvPr/>
        </p:nvSpPr>
        <p:spPr>
          <a:xfrm>
            <a:off x="6816075" y="1497775"/>
            <a:ext cx="2328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39"/>
          <p:cNvSpPr/>
          <p:nvPr/>
        </p:nvSpPr>
        <p:spPr>
          <a:xfrm>
            <a:off x="814213" y="1497775"/>
            <a:ext cx="6001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39"/>
          <p:cNvSpPr/>
          <p:nvPr/>
        </p:nvSpPr>
        <p:spPr>
          <a:xfrm>
            <a:off x="4" y="1497775"/>
            <a:ext cx="8142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9"/>
          <p:cNvSpPr/>
          <p:nvPr/>
        </p:nvSpPr>
        <p:spPr>
          <a:xfrm>
            <a:off x="6816075" y="2590325"/>
            <a:ext cx="23280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9"/>
          <p:cNvSpPr/>
          <p:nvPr/>
        </p:nvSpPr>
        <p:spPr>
          <a:xfrm>
            <a:off x="814200" y="2590325"/>
            <a:ext cx="6001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39"/>
          <p:cNvSpPr/>
          <p:nvPr/>
        </p:nvSpPr>
        <p:spPr>
          <a:xfrm>
            <a:off x="0" y="2590325"/>
            <a:ext cx="8142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9"/>
          <p:cNvSpPr/>
          <p:nvPr/>
        </p:nvSpPr>
        <p:spPr>
          <a:xfrm>
            <a:off x="6816075" y="3700088"/>
            <a:ext cx="2328000" cy="162900"/>
          </a:xfrm>
          <a:prstGeom prst="rect">
            <a:avLst/>
          </a:prstGeom>
          <a:solidFill>
            <a:srgbClr val="4A86E8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9"/>
          <p:cNvSpPr/>
          <p:nvPr/>
        </p:nvSpPr>
        <p:spPr>
          <a:xfrm>
            <a:off x="814200" y="3700088"/>
            <a:ext cx="6001800" cy="162900"/>
          </a:xfrm>
          <a:prstGeom prst="rect">
            <a:avLst/>
          </a:prstGeom>
          <a:solidFill>
            <a:srgbClr val="4A86E8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9"/>
          <p:cNvSpPr/>
          <p:nvPr/>
        </p:nvSpPr>
        <p:spPr>
          <a:xfrm>
            <a:off x="0" y="3700088"/>
            <a:ext cx="814200" cy="162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6" name="Google Shape;1046;p39"/>
          <p:cNvGrpSpPr/>
          <p:nvPr/>
        </p:nvGrpSpPr>
        <p:grpSpPr>
          <a:xfrm>
            <a:off x="2372223" y="3316791"/>
            <a:ext cx="5564732" cy="389317"/>
            <a:chOff x="1847850" y="2633675"/>
            <a:chExt cx="5589325" cy="345875"/>
          </a:xfrm>
        </p:grpSpPr>
        <p:pic>
          <p:nvPicPr>
            <p:cNvPr id="1047" name="Google Shape;104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0" name="Google Shape;1050;p39"/>
          <p:cNvSpPr txBox="1"/>
          <p:nvPr>
            <p:ph idx="4294967295" type="subTitle"/>
          </p:nvPr>
        </p:nvSpPr>
        <p:spPr>
          <a:xfrm>
            <a:off x="7623375" y="2787475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1" name="Google Shape;1051;p39"/>
          <p:cNvSpPr txBox="1"/>
          <p:nvPr>
            <p:ph idx="4294967295" type="subTitle"/>
          </p:nvPr>
        </p:nvSpPr>
        <p:spPr>
          <a:xfrm>
            <a:off x="7623375" y="1694438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2" name="Google Shape;1052;p39"/>
          <p:cNvSpPr txBox="1"/>
          <p:nvPr>
            <p:ph idx="4294967295" type="subTitle"/>
          </p:nvPr>
        </p:nvSpPr>
        <p:spPr>
          <a:xfrm>
            <a:off x="3458400" y="1697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3" name="Google Shape;1053;p39"/>
          <p:cNvSpPr txBox="1"/>
          <p:nvPr>
            <p:ph idx="4294967295" type="subTitle"/>
          </p:nvPr>
        </p:nvSpPr>
        <p:spPr>
          <a:xfrm>
            <a:off x="50400" y="1697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4" name="Google Shape;1054;p39"/>
          <p:cNvSpPr txBox="1"/>
          <p:nvPr>
            <p:ph idx="4294967295" type="subTitle"/>
          </p:nvPr>
        </p:nvSpPr>
        <p:spPr>
          <a:xfrm>
            <a:off x="50400" y="28217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5" name="Google Shape;1055;p39"/>
          <p:cNvSpPr txBox="1"/>
          <p:nvPr>
            <p:ph idx="4294967295" type="subTitle"/>
          </p:nvPr>
        </p:nvSpPr>
        <p:spPr>
          <a:xfrm>
            <a:off x="50400" y="399541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6" name="Google Shape;1056;p39"/>
          <p:cNvSpPr txBox="1"/>
          <p:nvPr>
            <p:ph idx="4294967295" type="subTitle"/>
          </p:nvPr>
        </p:nvSpPr>
        <p:spPr>
          <a:xfrm>
            <a:off x="3458400" y="39398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7" name="Google Shape;1057;p39"/>
          <p:cNvSpPr txBox="1"/>
          <p:nvPr>
            <p:ph idx="4294967295" type="subTitle"/>
          </p:nvPr>
        </p:nvSpPr>
        <p:spPr>
          <a:xfrm>
            <a:off x="7623375" y="39398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8" name="Google Shape;1058;p39"/>
          <p:cNvSpPr txBox="1"/>
          <p:nvPr>
            <p:ph idx="4294967295" type="subTitle"/>
          </p:nvPr>
        </p:nvSpPr>
        <p:spPr>
          <a:xfrm>
            <a:off x="3458425" y="2787463"/>
            <a:ext cx="71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9" name="Google Shape;1059;p39"/>
          <p:cNvSpPr txBox="1"/>
          <p:nvPr>
            <p:ph idx="4294967295" type="subTitle"/>
          </p:nvPr>
        </p:nvSpPr>
        <p:spPr>
          <a:xfrm>
            <a:off x="7002500" y="247425"/>
            <a:ext cx="2072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(1:VCC)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0" name="Google Shape;1060;p39"/>
          <p:cNvSpPr txBox="1"/>
          <p:nvPr>
            <p:ph idx="4294967295" type="subTitle"/>
          </p:nvPr>
        </p:nvSpPr>
        <p:spPr>
          <a:xfrm>
            <a:off x="190025" y="4363425"/>
            <a:ext cx="645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061" name="Google Shape;1061;p39"/>
          <p:cNvGrpSpPr/>
          <p:nvPr/>
        </p:nvGrpSpPr>
        <p:grpSpPr>
          <a:xfrm>
            <a:off x="7804548" y="2233766"/>
            <a:ext cx="5564732" cy="389317"/>
            <a:chOff x="1847850" y="2633675"/>
            <a:chExt cx="5589325" cy="345875"/>
          </a:xfrm>
        </p:grpSpPr>
        <p:pic>
          <p:nvPicPr>
            <p:cNvPr id="1062" name="Google Shape;1062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6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3006" y="2633684"/>
              <a:ext cx="1951568" cy="345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7850" y="2633675"/>
              <a:ext cx="1891282" cy="3458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070" name="Google Shape;1070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0"/>
          <p:cNvSpPr/>
          <p:nvPr/>
        </p:nvSpPr>
        <p:spPr>
          <a:xfrm>
            <a:off x="7395075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0"/>
          <p:cNvSpPr/>
          <p:nvPr/>
        </p:nvSpPr>
        <p:spPr>
          <a:xfrm>
            <a:off x="74867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0"/>
          <p:cNvSpPr/>
          <p:nvPr/>
        </p:nvSpPr>
        <p:spPr>
          <a:xfrm>
            <a:off x="7486725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0"/>
          <p:cNvSpPr/>
          <p:nvPr/>
        </p:nvSpPr>
        <p:spPr>
          <a:xfrm>
            <a:off x="74867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0"/>
          <p:cNvSpPr/>
          <p:nvPr/>
        </p:nvSpPr>
        <p:spPr>
          <a:xfrm>
            <a:off x="7792870" y="2578975"/>
            <a:ext cx="13512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40"/>
          <p:cNvSpPr/>
          <p:nvPr/>
        </p:nvSpPr>
        <p:spPr>
          <a:xfrm>
            <a:off x="5624475" y="2578975"/>
            <a:ext cx="21684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40"/>
          <p:cNvSpPr/>
          <p:nvPr/>
        </p:nvSpPr>
        <p:spPr>
          <a:xfrm>
            <a:off x="39815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40"/>
          <p:cNvSpPr/>
          <p:nvPr/>
        </p:nvSpPr>
        <p:spPr>
          <a:xfrm>
            <a:off x="23384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40"/>
          <p:cNvSpPr/>
          <p:nvPr/>
        </p:nvSpPr>
        <p:spPr>
          <a:xfrm>
            <a:off x="695309" y="257897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40"/>
          <p:cNvSpPr/>
          <p:nvPr/>
        </p:nvSpPr>
        <p:spPr>
          <a:xfrm>
            <a:off x="-70" y="2578975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40"/>
          <p:cNvSpPr/>
          <p:nvPr/>
        </p:nvSpPr>
        <p:spPr>
          <a:xfrm>
            <a:off x="5226675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40"/>
          <p:cNvSpPr/>
          <p:nvPr/>
        </p:nvSpPr>
        <p:spPr>
          <a:xfrm>
            <a:off x="531832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40"/>
          <p:cNvSpPr/>
          <p:nvPr/>
        </p:nvSpPr>
        <p:spPr>
          <a:xfrm>
            <a:off x="5318325" y="16784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40"/>
          <p:cNvSpPr/>
          <p:nvPr/>
        </p:nvSpPr>
        <p:spPr>
          <a:xfrm>
            <a:off x="5318325" y="193590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40"/>
          <p:cNvSpPr/>
          <p:nvPr/>
        </p:nvSpPr>
        <p:spPr>
          <a:xfrm>
            <a:off x="3583700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40"/>
          <p:cNvSpPr/>
          <p:nvPr/>
        </p:nvSpPr>
        <p:spPr>
          <a:xfrm>
            <a:off x="367535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40"/>
          <p:cNvSpPr/>
          <p:nvPr/>
        </p:nvSpPr>
        <p:spPr>
          <a:xfrm>
            <a:off x="3675350" y="16784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40"/>
          <p:cNvSpPr/>
          <p:nvPr/>
        </p:nvSpPr>
        <p:spPr>
          <a:xfrm>
            <a:off x="3675350" y="1935900"/>
            <a:ext cx="214500" cy="2220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40"/>
          <p:cNvSpPr/>
          <p:nvPr/>
        </p:nvSpPr>
        <p:spPr>
          <a:xfrm>
            <a:off x="1940725" y="13268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40"/>
          <p:cNvSpPr/>
          <p:nvPr/>
        </p:nvSpPr>
        <p:spPr>
          <a:xfrm>
            <a:off x="2032375" y="14230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0"/>
          <p:cNvSpPr/>
          <p:nvPr/>
        </p:nvSpPr>
        <p:spPr>
          <a:xfrm>
            <a:off x="2032375" y="16805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40"/>
          <p:cNvSpPr/>
          <p:nvPr/>
        </p:nvSpPr>
        <p:spPr>
          <a:xfrm>
            <a:off x="2032375" y="19380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40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40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40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40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40"/>
          <p:cNvSpPr/>
          <p:nvPr/>
        </p:nvSpPr>
        <p:spPr>
          <a:xfrm>
            <a:off x="7395075" y="2843725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40"/>
          <p:cNvSpPr/>
          <p:nvPr/>
        </p:nvSpPr>
        <p:spPr>
          <a:xfrm>
            <a:off x="7486725" y="2939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40"/>
          <p:cNvSpPr/>
          <p:nvPr/>
        </p:nvSpPr>
        <p:spPr>
          <a:xfrm>
            <a:off x="7486725" y="3197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40"/>
          <p:cNvSpPr/>
          <p:nvPr/>
        </p:nvSpPr>
        <p:spPr>
          <a:xfrm>
            <a:off x="7486725" y="344642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40"/>
          <p:cNvSpPr/>
          <p:nvPr/>
        </p:nvSpPr>
        <p:spPr>
          <a:xfrm>
            <a:off x="7792870" y="4318425"/>
            <a:ext cx="13512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40"/>
          <p:cNvSpPr/>
          <p:nvPr/>
        </p:nvSpPr>
        <p:spPr>
          <a:xfrm>
            <a:off x="5624475" y="4318425"/>
            <a:ext cx="2168400" cy="1629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0"/>
          <p:cNvSpPr/>
          <p:nvPr/>
        </p:nvSpPr>
        <p:spPr>
          <a:xfrm>
            <a:off x="39815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0"/>
          <p:cNvSpPr/>
          <p:nvPr/>
        </p:nvSpPr>
        <p:spPr>
          <a:xfrm>
            <a:off x="23384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40"/>
          <p:cNvSpPr/>
          <p:nvPr/>
        </p:nvSpPr>
        <p:spPr>
          <a:xfrm>
            <a:off x="695309" y="4318425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0"/>
          <p:cNvSpPr/>
          <p:nvPr/>
        </p:nvSpPr>
        <p:spPr>
          <a:xfrm>
            <a:off x="-70" y="4318425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40"/>
          <p:cNvSpPr/>
          <p:nvPr/>
        </p:nvSpPr>
        <p:spPr>
          <a:xfrm>
            <a:off x="7486725" y="3695450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40"/>
          <p:cNvSpPr/>
          <p:nvPr/>
        </p:nvSpPr>
        <p:spPr>
          <a:xfrm>
            <a:off x="5226675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40"/>
          <p:cNvSpPr/>
          <p:nvPr/>
        </p:nvSpPr>
        <p:spPr>
          <a:xfrm>
            <a:off x="531832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40"/>
          <p:cNvSpPr/>
          <p:nvPr/>
        </p:nvSpPr>
        <p:spPr>
          <a:xfrm>
            <a:off x="5318325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40"/>
          <p:cNvSpPr/>
          <p:nvPr/>
        </p:nvSpPr>
        <p:spPr>
          <a:xfrm>
            <a:off x="5318325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0"/>
          <p:cNvSpPr/>
          <p:nvPr/>
        </p:nvSpPr>
        <p:spPr>
          <a:xfrm>
            <a:off x="5318325" y="3648025"/>
            <a:ext cx="214500" cy="22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40"/>
          <p:cNvSpPr/>
          <p:nvPr/>
        </p:nvSpPr>
        <p:spPr>
          <a:xfrm>
            <a:off x="3583700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40"/>
          <p:cNvSpPr/>
          <p:nvPr/>
        </p:nvSpPr>
        <p:spPr>
          <a:xfrm>
            <a:off x="3675350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40"/>
          <p:cNvSpPr/>
          <p:nvPr/>
        </p:nvSpPr>
        <p:spPr>
          <a:xfrm>
            <a:off x="367535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0"/>
          <p:cNvSpPr/>
          <p:nvPr/>
        </p:nvSpPr>
        <p:spPr>
          <a:xfrm>
            <a:off x="3675350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0"/>
          <p:cNvSpPr/>
          <p:nvPr/>
        </p:nvSpPr>
        <p:spPr>
          <a:xfrm>
            <a:off x="367535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40"/>
          <p:cNvSpPr/>
          <p:nvPr/>
        </p:nvSpPr>
        <p:spPr>
          <a:xfrm>
            <a:off x="1940725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40"/>
          <p:cNvSpPr/>
          <p:nvPr/>
        </p:nvSpPr>
        <p:spPr>
          <a:xfrm>
            <a:off x="2032375" y="28924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40"/>
          <p:cNvSpPr/>
          <p:nvPr/>
        </p:nvSpPr>
        <p:spPr>
          <a:xfrm>
            <a:off x="2032375" y="3149975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40"/>
          <p:cNvSpPr/>
          <p:nvPr/>
        </p:nvSpPr>
        <p:spPr>
          <a:xfrm>
            <a:off x="2032375" y="3399000"/>
            <a:ext cx="214500" cy="22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40"/>
          <p:cNvSpPr/>
          <p:nvPr/>
        </p:nvSpPr>
        <p:spPr>
          <a:xfrm>
            <a:off x="2032375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40"/>
          <p:cNvSpPr/>
          <p:nvPr/>
        </p:nvSpPr>
        <p:spPr>
          <a:xfrm>
            <a:off x="297750" y="2796300"/>
            <a:ext cx="397800" cy="116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40"/>
          <p:cNvSpPr/>
          <p:nvPr/>
        </p:nvSpPr>
        <p:spPr>
          <a:xfrm>
            <a:off x="389400" y="2892475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40"/>
          <p:cNvSpPr/>
          <p:nvPr/>
        </p:nvSpPr>
        <p:spPr>
          <a:xfrm>
            <a:off x="389400" y="31499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40"/>
          <p:cNvSpPr/>
          <p:nvPr/>
        </p:nvSpPr>
        <p:spPr>
          <a:xfrm>
            <a:off x="389400" y="33990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40"/>
          <p:cNvSpPr/>
          <p:nvPr/>
        </p:nvSpPr>
        <p:spPr>
          <a:xfrm>
            <a:off x="389400" y="364802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2291853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40"/>
          <p:cNvSpPr/>
          <p:nvPr/>
        </p:nvSpPr>
        <p:spPr>
          <a:xfrm>
            <a:off x="2338400" y="4193500"/>
            <a:ext cx="5419500" cy="39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1" name="Google Shape;11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625" y="40089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40"/>
          <p:cNvSpPr/>
          <p:nvPr/>
        </p:nvSpPr>
        <p:spPr>
          <a:xfrm>
            <a:off x="3981500" y="2521550"/>
            <a:ext cx="3811500" cy="25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40"/>
          <p:cNvSpPr txBox="1"/>
          <p:nvPr>
            <p:ph idx="4294967295" type="subTitle"/>
          </p:nvPr>
        </p:nvSpPr>
        <p:spPr>
          <a:xfrm>
            <a:off x="75975" y="4507900"/>
            <a:ext cx="69690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4" name="Google Shape;1134;p40"/>
          <p:cNvSpPr txBox="1"/>
          <p:nvPr>
            <p:ph idx="1" type="body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</a:t>
            </a: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b="1" sz="1200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1"/>
          <p:cNvSpPr txBox="1"/>
          <p:nvPr>
            <p:ph idx="4294967295" type="title"/>
          </p:nvPr>
        </p:nvSpPr>
        <p:spPr>
          <a:xfrm>
            <a:off x="0" y="229750"/>
            <a:ext cx="1645200" cy="2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0" name="Google Shape;1140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1" name="Google Shape;1141;p41"/>
          <p:cNvSpPr txBox="1"/>
          <p:nvPr>
            <p:ph idx="4294967295" type="subTitle"/>
          </p:nvPr>
        </p:nvSpPr>
        <p:spPr>
          <a:xfrm>
            <a:off x="75975" y="4507900"/>
            <a:ext cx="69690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/>
          <p:nvPr>
            <p:ph idx="4294967295" type="body"/>
          </p:nvPr>
        </p:nvSpPr>
        <p:spPr>
          <a:xfrm>
            <a:off x="2788825" y="2301800"/>
            <a:ext cx="32007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Señales de dos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695550" y="1324700"/>
            <a:ext cx="2668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 y la próxima está a vía libre o precaución.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Precaución</a:t>
            </a:r>
            <a:r>
              <a:rPr b="1"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próxima señal está a peligro.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</a:t>
            </a:r>
            <a:r>
              <a:rPr b="1"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/>
          <p:nvPr>
            <p:ph idx="4294967295" type="body"/>
          </p:nvPr>
        </p:nvSpPr>
        <p:spPr>
          <a:xfrm>
            <a:off x="2737325" y="574100"/>
            <a:ext cx="34068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Señales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de tres aspectos</a:t>
            </a:r>
            <a:endParaRPr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 libre</a:t>
            </a:r>
            <a:r>
              <a:rPr b="1"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 a seguir la marcha.</a:t>
            </a:r>
            <a:r>
              <a:rPr b="1"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24025" y="3291375"/>
            <a:ext cx="25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Peligro</a:t>
            </a:r>
            <a:r>
              <a:rPr b="1"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Obliga a parar.</a:t>
            </a:r>
            <a:endParaRPr sz="1800" u="sng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Para-trenes (Automatic Train Stopping - ATS)</a:t>
            </a:r>
            <a:endParaRPr/>
          </a:p>
        </p:txBody>
      </p:sp>
      <p:sp>
        <p:nvSpPr>
          <p:cNvPr id="1172" name="Google Shape;1172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3" name="Google Shape;1173;p4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42"/>
          <p:cNvSpPr/>
          <p:nvPr/>
        </p:nvSpPr>
        <p:spPr>
          <a:xfrm>
            <a:off x="7792870" y="2067600"/>
            <a:ext cx="13512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42"/>
          <p:cNvSpPr/>
          <p:nvPr/>
        </p:nvSpPr>
        <p:spPr>
          <a:xfrm>
            <a:off x="5624475" y="2067600"/>
            <a:ext cx="2168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42"/>
          <p:cNvSpPr/>
          <p:nvPr/>
        </p:nvSpPr>
        <p:spPr>
          <a:xfrm>
            <a:off x="3981509" y="2067600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42"/>
          <p:cNvSpPr/>
          <p:nvPr/>
        </p:nvSpPr>
        <p:spPr>
          <a:xfrm>
            <a:off x="2338409" y="2067600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2"/>
          <p:cNvSpPr/>
          <p:nvPr/>
        </p:nvSpPr>
        <p:spPr>
          <a:xfrm>
            <a:off x="695309" y="2067600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-70" y="2067600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0" name="Google Shape;11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25" y="1701890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42"/>
          <p:cNvSpPr/>
          <p:nvPr/>
        </p:nvSpPr>
        <p:spPr>
          <a:xfrm>
            <a:off x="3981500" y="2037675"/>
            <a:ext cx="3811500" cy="25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42"/>
          <p:cNvSpPr txBox="1"/>
          <p:nvPr>
            <p:ph idx="4294967295" type="subTitle"/>
          </p:nvPr>
        </p:nvSpPr>
        <p:spPr>
          <a:xfrm>
            <a:off x="0" y="4248500"/>
            <a:ext cx="69690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 algunas situaciones funciona como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interruptor de hombre muerto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3" name="Google Shape;1183;p42"/>
          <p:cNvSpPr txBox="1"/>
          <p:nvPr>
            <p:ph idx="1" type="body"/>
          </p:nvPr>
        </p:nvSpPr>
        <p:spPr>
          <a:xfrm>
            <a:off x="6890325" y="601600"/>
            <a:ext cx="22044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 ATS detendrá el tren evitando accidentes</a:t>
            </a:r>
            <a:endParaRPr sz="1800" u="sng"/>
          </a:p>
        </p:txBody>
      </p:sp>
      <p:sp>
        <p:nvSpPr>
          <p:cNvPr id="1184" name="Google Shape;1184;p42"/>
          <p:cNvSpPr/>
          <p:nvPr/>
        </p:nvSpPr>
        <p:spPr>
          <a:xfrm>
            <a:off x="6583148" y="83675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2"/>
          <p:cNvSpPr/>
          <p:nvPr/>
        </p:nvSpPr>
        <p:spPr>
          <a:xfrm>
            <a:off x="2750014" y="2504425"/>
            <a:ext cx="518100" cy="1629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186" name="Google Shape;1186;p42"/>
          <p:cNvGrpSpPr/>
          <p:nvPr/>
        </p:nvGrpSpPr>
        <p:grpSpPr>
          <a:xfrm rot="5400000">
            <a:off x="2647617" y="1771468"/>
            <a:ext cx="722917" cy="577819"/>
            <a:chOff x="2615975" y="3401825"/>
            <a:chExt cx="957125" cy="711600"/>
          </a:xfrm>
        </p:grpSpPr>
        <p:sp>
          <p:nvSpPr>
            <p:cNvPr id="1187" name="Google Shape;1187;p42"/>
            <p:cNvSpPr/>
            <p:nvPr/>
          </p:nvSpPr>
          <p:spPr>
            <a:xfrm>
              <a:off x="2615975" y="3401825"/>
              <a:ext cx="711600" cy="711600"/>
            </a:xfrm>
            <a:prstGeom prst="arc">
              <a:avLst>
                <a:gd fmla="val 19322282" name="adj1"/>
                <a:gd fmla="val 209291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2753550" y="3401825"/>
              <a:ext cx="711600" cy="711600"/>
            </a:xfrm>
            <a:prstGeom prst="arc">
              <a:avLst>
                <a:gd fmla="val 19378804" name="adj1"/>
                <a:gd fmla="val 1986442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2861500" y="3401825"/>
              <a:ext cx="711600" cy="711600"/>
            </a:xfrm>
            <a:prstGeom prst="arc">
              <a:avLst>
                <a:gd fmla="val 20095552" name="adj1"/>
                <a:gd fmla="val 1149802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42"/>
          <p:cNvSpPr/>
          <p:nvPr/>
        </p:nvSpPr>
        <p:spPr>
          <a:xfrm>
            <a:off x="8209414" y="2458075"/>
            <a:ext cx="518100" cy="1629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91" name="Google Shape;1191;p42"/>
          <p:cNvSpPr/>
          <p:nvPr/>
        </p:nvSpPr>
        <p:spPr>
          <a:xfrm>
            <a:off x="7792870" y="3513213"/>
            <a:ext cx="13512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42"/>
          <p:cNvSpPr/>
          <p:nvPr/>
        </p:nvSpPr>
        <p:spPr>
          <a:xfrm>
            <a:off x="5624475" y="3513213"/>
            <a:ext cx="2168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42"/>
          <p:cNvSpPr/>
          <p:nvPr/>
        </p:nvSpPr>
        <p:spPr>
          <a:xfrm>
            <a:off x="3981509" y="3513213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42"/>
          <p:cNvSpPr/>
          <p:nvPr/>
        </p:nvSpPr>
        <p:spPr>
          <a:xfrm>
            <a:off x="2338409" y="3513213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2"/>
          <p:cNvSpPr/>
          <p:nvPr/>
        </p:nvSpPr>
        <p:spPr>
          <a:xfrm>
            <a:off x="695309" y="3513213"/>
            <a:ext cx="1643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2"/>
          <p:cNvSpPr/>
          <p:nvPr/>
        </p:nvSpPr>
        <p:spPr>
          <a:xfrm>
            <a:off x="-70" y="3513213"/>
            <a:ext cx="695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25" y="3147503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42"/>
          <p:cNvSpPr/>
          <p:nvPr/>
        </p:nvSpPr>
        <p:spPr>
          <a:xfrm>
            <a:off x="3981500" y="3483287"/>
            <a:ext cx="3811500" cy="25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2"/>
          <p:cNvSpPr/>
          <p:nvPr/>
        </p:nvSpPr>
        <p:spPr>
          <a:xfrm>
            <a:off x="2750014" y="3950038"/>
            <a:ext cx="518100" cy="1629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200" name="Google Shape;1200;p42"/>
          <p:cNvGrpSpPr/>
          <p:nvPr/>
        </p:nvGrpSpPr>
        <p:grpSpPr>
          <a:xfrm rot="5400000">
            <a:off x="2647617" y="3217081"/>
            <a:ext cx="722917" cy="577819"/>
            <a:chOff x="2615975" y="3401825"/>
            <a:chExt cx="957125" cy="711600"/>
          </a:xfrm>
        </p:grpSpPr>
        <p:sp>
          <p:nvSpPr>
            <p:cNvPr id="1201" name="Google Shape;1201;p42"/>
            <p:cNvSpPr/>
            <p:nvPr/>
          </p:nvSpPr>
          <p:spPr>
            <a:xfrm>
              <a:off x="2615975" y="3401825"/>
              <a:ext cx="711600" cy="711600"/>
            </a:xfrm>
            <a:prstGeom prst="arc">
              <a:avLst>
                <a:gd fmla="val 19322282" name="adj1"/>
                <a:gd fmla="val 209291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2753550" y="3401825"/>
              <a:ext cx="711600" cy="711600"/>
            </a:xfrm>
            <a:prstGeom prst="arc">
              <a:avLst>
                <a:gd fmla="val 19378804" name="adj1"/>
                <a:gd fmla="val 1986442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2861500" y="3401825"/>
              <a:ext cx="711600" cy="711600"/>
            </a:xfrm>
            <a:prstGeom prst="arc">
              <a:avLst>
                <a:gd fmla="val 20095552" name="adj1"/>
                <a:gd fmla="val 1149802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4" name="Google Shape;1204;p42"/>
          <p:cNvSpPr/>
          <p:nvPr/>
        </p:nvSpPr>
        <p:spPr>
          <a:xfrm>
            <a:off x="8209414" y="3903688"/>
            <a:ext cx="518100" cy="162900"/>
          </a:xfrm>
          <a:prstGeom prst="roundRect">
            <a:avLst>
              <a:gd fmla="val 50000" name="adj"/>
            </a:avLst>
          </a:prstGeom>
          <a:solidFill>
            <a:srgbClr val="F3F3F3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205" name="Google Shape;12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700" y="1743140"/>
            <a:ext cx="1643099" cy="39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>
            <p:ph idx="4294967295" type="ctrTitle"/>
          </p:nvPr>
        </p:nvSpPr>
        <p:spPr>
          <a:xfrm>
            <a:off x="2095500" y="0"/>
            <a:ext cx="4952100" cy="9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5378"/>
                </a:solidFill>
              </a:rPr>
              <a:t>Mg. Ing. Martin N. Menendez</a:t>
            </a:r>
            <a:endParaRPr sz="2400">
              <a:solidFill>
                <a:srgbClr val="3F5378"/>
              </a:solidFill>
            </a:endParaRPr>
          </a:p>
        </p:txBody>
      </p:sp>
      <p:sp>
        <p:nvSpPr>
          <p:cNvPr id="221" name="Google Shape;221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16"/>
          <p:cNvSpPr txBox="1"/>
          <p:nvPr>
            <p:ph idx="4294967295" type="body"/>
          </p:nvPr>
        </p:nvSpPr>
        <p:spPr>
          <a:xfrm>
            <a:off x="80950" y="1280175"/>
            <a:ext cx="68361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b="1"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b="1"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b="1"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b="1"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b="1"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Generación automática de modelos y código para sistemas electrónicos de enclavamiento ferroviario</a:t>
            </a:r>
            <a:r>
              <a:rPr b="1"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b="1"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FPGA implementation of a critical railway interlocking system</a:t>
            </a:r>
            <a:r>
              <a:rPr b="1"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b="1"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Automatización del análisis y la generación de código de sistemas de enclavamiento en FPGA’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b="1"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/>
              </a:rPr>
              <a:t>Modelling, Simulation and Code Generation for Electronic Railway Interlocking Systems</a:t>
            </a:r>
            <a:r>
              <a:rPr b="1"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b="1" lang="en" sz="1100">
                <a:solidFill>
                  <a:srgbClr val="FF9800"/>
                </a:solid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Systems, (en prensa). (2021)</a:t>
            </a:r>
            <a:endParaRPr sz="11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9">
            <a:alphaModFix/>
          </a:blip>
          <a:srcRect b="48652" l="10953" r="14686" t="5761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16"/>
          <p:cNvSpPr txBox="1"/>
          <p:nvPr>
            <p:ph idx="4294967295" type="title"/>
          </p:nvPr>
        </p:nvSpPr>
        <p:spPr>
          <a:xfrm>
            <a:off x="-58875" y="0"/>
            <a:ext cx="22002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 publicados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3"/>
          <p:cNvSpPr/>
          <p:nvPr/>
        </p:nvSpPr>
        <p:spPr>
          <a:xfrm>
            <a:off x="7164000" y="2569350"/>
            <a:ext cx="1980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43"/>
          <p:cNvSpPr/>
          <p:nvPr/>
        </p:nvSpPr>
        <p:spPr>
          <a:xfrm>
            <a:off x="7757400" y="3546100"/>
            <a:ext cx="13866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43"/>
          <p:cNvSpPr/>
          <p:nvPr/>
        </p:nvSpPr>
        <p:spPr>
          <a:xfrm>
            <a:off x="2865600" y="1329475"/>
            <a:ext cx="699900" cy="38139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3" name="Google Shape;1213;p43"/>
          <p:cNvCxnSpPr>
            <a:stCxn id="1212" idx="0"/>
            <a:endCxn id="1212" idx="2"/>
          </p:cNvCxnSpPr>
          <p:nvPr/>
        </p:nvCxnSpPr>
        <p:spPr>
          <a:xfrm>
            <a:off x="3215550" y="1329475"/>
            <a:ext cx="0" cy="3813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14" name="Google Shape;1214;p43"/>
          <p:cNvSpPr/>
          <p:nvPr/>
        </p:nvSpPr>
        <p:spPr>
          <a:xfrm>
            <a:off x="5987125" y="1158775"/>
            <a:ext cx="321000" cy="3984600"/>
          </a:xfrm>
          <a:prstGeom prst="rect">
            <a:avLst/>
          </a:prstGeom>
          <a:solidFill>
            <a:srgbClr val="B7B7B7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4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16" name="Google Shape;1216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43"/>
          <p:cNvSpPr/>
          <p:nvPr/>
        </p:nvSpPr>
        <p:spPr>
          <a:xfrm>
            <a:off x="1" y="256935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43"/>
          <p:cNvSpPr/>
          <p:nvPr/>
        </p:nvSpPr>
        <p:spPr>
          <a:xfrm>
            <a:off x="1432801" y="256935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43"/>
          <p:cNvSpPr/>
          <p:nvPr/>
        </p:nvSpPr>
        <p:spPr>
          <a:xfrm>
            <a:off x="2865601" y="256935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43"/>
          <p:cNvSpPr/>
          <p:nvPr/>
        </p:nvSpPr>
        <p:spPr>
          <a:xfrm>
            <a:off x="16499" y="3546100"/>
            <a:ext cx="21327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43"/>
          <p:cNvSpPr/>
          <p:nvPr/>
        </p:nvSpPr>
        <p:spPr>
          <a:xfrm>
            <a:off x="2149200" y="354610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43"/>
          <p:cNvSpPr/>
          <p:nvPr/>
        </p:nvSpPr>
        <p:spPr>
          <a:xfrm>
            <a:off x="3582001" y="3546100"/>
            <a:ext cx="1432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43"/>
          <p:cNvSpPr/>
          <p:nvPr/>
        </p:nvSpPr>
        <p:spPr>
          <a:xfrm>
            <a:off x="4298400" y="2569350"/>
            <a:ext cx="16887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43"/>
          <p:cNvSpPr/>
          <p:nvPr/>
        </p:nvSpPr>
        <p:spPr>
          <a:xfrm>
            <a:off x="5987125" y="2569350"/>
            <a:ext cx="11769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3"/>
          <p:cNvSpPr/>
          <p:nvPr/>
        </p:nvSpPr>
        <p:spPr>
          <a:xfrm>
            <a:off x="5014800" y="3546100"/>
            <a:ext cx="1309800" cy="1629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43"/>
          <p:cNvSpPr/>
          <p:nvPr/>
        </p:nvSpPr>
        <p:spPr>
          <a:xfrm>
            <a:off x="6324601" y="3546100"/>
            <a:ext cx="14328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8" name="Google Shape;1228;p43"/>
          <p:cNvGrpSpPr/>
          <p:nvPr/>
        </p:nvGrpSpPr>
        <p:grpSpPr>
          <a:xfrm>
            <a:off x="2066931" y="1550262"/>
            <a:ext cx="1071830" cy="919058"/>
            <a:chOff x="257027" y="495150"/>
            <a:chExt cx="6649067" cy="8054850"/>
          </a:xfrm>
        </p:grpSpPr>
        <p:cxnSp>
          <p:nvCxnSpPr>
            <p:cNvPr id="1229" name="Google Shape;1229;p43"/>
            <p:cNvCxnSpPr>
              <a:stCxn id="1230" idx="7"/>
            </p:cNvCxnSpPr>
            <p:nvPr/>
          </p:nvCxnSpPr>
          <p:spPr>
            <a:xfrm flipH="1" rot="10800000">
              <a:off x="1133289" y="3044798"/>
              <a:ext cx="588000" cy="4206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1" name="Google Shape;1231;p43"/>
            <p:cNvCxnSpPr>
              <a:endCxn id="1232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33" name="Google Shape;1233;p43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999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5" name="Google Shape;1235;p43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1236" name="Google Shape;1236;p43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43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43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1239" name="Google Shape;1239;p43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1240" name="Google Shape;1240;p43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</p:grpSp>
        <p:grpSp>
          <p:nvGrpSpPr>
            <p:cNvPr id="1241" name="Google Shape;1241;p43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1242" name="Google Shape;1242;p43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1243" name="Google Shape;1243;p43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4" name="Google Shape;1244;p43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43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43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43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43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43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43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3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52" name="Google Shape;1252;p43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43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4" name="Google Shape;1254;p43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p43"/>
          <p:cNvSpPr/>
          <p:nvPr/>
        </p:nvSpPr>
        <p:spPr>
          <a:xfrm>
            <a:off x="5824075" y="238710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43"/>
          <p:cNvSpPr/>
          <p:nvPr/>
        </p:nvSpPr>
        <p:spPr>
          <a:xfrm>
            <a:off x="6140400" y="255103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43"/>
          <p:cNvSpPr/>
          <p:nvPr/>
        </p:nvSpPr>
        <p:spPr>
          <a:xfrm>
            <a:off x="6140400" y="220483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43"/>
          <p:cNvSpPr/>
          <p:nvPr/>
        </p:nvSpPr>
        <p:spPr>
          <a:xfrm flipH="1" rot="-5400000">
            <a:off x="6381800" y="2369475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43"/>
          <p:cNvSpPr/>
          <p:nvPr/>
        </p:nvSpPr>
        <p:spPr>
          <a:xfrm flipH="1" rot="-5400000">
            <a:off x="5624125" y="2369475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43"/>
          <p:cNvSpPr/>
          <p:nvPr/>
        </p:nvSpPr>
        <p:spPr>
          <a:xfrm>
            <a:off x="6053088" y="2031375"/>
            <a:ext cx="284000" cy="657225"/>
          </a:xfrm>
          <a:custGeom>
            <a:rect b="b" l="l" r="r" t="t"/>
            <a:pathLst>
              <a:path extrusionOk="0" h="26289" w="1136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62" name="Google Shape;1262;p43"/>
          <p:cNvSpPr/>
          <p:nvPr/>
        </p:nvSpPr>
        <p:spPr>
          <a:xfrm rot="10800000">
            <a:off x="6107813" y="3870988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43"/>
          <p:cNvSpPr/>
          <p:nvPr/>
        </p:nvSpPr>
        <p:spPr>
          <a:xfrm rot="10800000">
            <a:off x="5791488" y="370705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43"/>
          <p:cNvSpPr/>
          <p:nvPr/>
        </p:nvSpPr>
        <p:spPr>
          <a:xfrm rot="10800000">
            <a:off x="5791488" y="4051300"/>
            <a:ext cx="402000" cy="1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43"/>
          <p:cNvSpPr/>
          <p:nvPr/>
        </p:nvSpPr>
        <p:spPr>
          <a:xfrm flipH="1" rot="5400000">
            <a:off x="5585488" y="3873613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43"/>
          <p:cNvSpPr/>
          <p:nvPr/>
        </p:nvSpPr>
        <p:spPr>
          <a:xfrm flipH="1" rot="5400000">
            <a:off x="6343163" y="3873613"/>
            <a:ext cx="366600" cy="33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43"/>
          <p:cNvSpPr/>
          <p:nvPr/>
        </p:nvSpPr>
        <p:spPr>
          <a:xfrm rot="10800000">
            <a:off x="5996800" y="3587788"/>
            <a:ext cx="284000" cy="657225"/>
          </a:xfrm>
          <a:custGeom>
            <a:rect b="b" l="l" r="r" t="t"/>
            <a:pathLst>
              <a:path extrusionOk="0" h="26289" w="11360">
                <a:moveTo>
                  <a:pt x="954" y="0"/>
                </a:moveTo>
                <a:cubicBezTo>
                  <a:pt x="891" y="1683"/>
                  <a:pt x="-824" y="8191"/>
                  <a:pt x="573" y="10096"/>
                </a:cubicBezTo>
                <a:cubicBezTo>
                  <a:pt x="1970" y="12001"/>
                  <a:pt x="7653" y="10255"/>
                  <a:pt x="9336" y="11430"/>
                </a:cubicBezTo>
                <a:cubicBezTo>
                  <a:pt x="11019" y="12605"/>
                  <a:pt x="12067" y="15939"/>
                  <a:pt x="10670" y="17145"/>
                </a:cubicBezTo>
                <a:cubicBezTo>
                  <a:pt x="9273" y="18352"/>
                  <a:pt x="2478" y="17145"/>
                  <a:pt x="954" y="18669"/>
                </a:cubicBezTo>
                <a:cubicBezTo>
                  <a:pt x="-570" y="20193"/>
                  <a:pt x="1431" y="25019"/>
                  <a:pt x="1526" y="262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1268" name="Google Shape;1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27" y="2933572"/>
            <a:ext cx="361138" cy="4112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43"/>
          <p:cNvSpPr txBox="1"/>
          <p:nvPr>
            <p:ph idx="4294967295" type="subTitle"/>
          </p:nvPr>
        </p:nvSpPr>
        <p:spPr>
          <a:xfrm>
            <a:off x="814275" y="3980550"/>
            <a:ext cx="20403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0" name="Google Shape;1270;p43"/>
          <p:cNvSpPr txBox="1"/>
          <p:nvPr>
            <p:ph idx="4294967295" type="subTitle"/>
          </p:nvPr>
        </p:nvSpPr>
        <p:spPr>
          <a:xfrm>
            <a:off x="6337100" y="1550250"/>
            <a:ext cx="20403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/>
          <p:nvPr>
            <p:ph idx="4294967295" type="subTitle"/>
          </p:nvPr>
        </p:nvSpPr>
        <p:spPr>
          <a:xfrm>
            <a:off x="6745675" y="615150"/>
            <a:ext cx="2415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4"/>
          <p:cNvSpPr txBox="1"/>
          <p:nvPr>
            <p:ph idx="4294967295" type="title"/>
          </p:nvPr>
        </p:nvSpPr>
        <p:spPr>
          <a:xfrm>
            <a:off x="0" y="195000"/>
            <a:ext cx="12969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</a:t>
            </a:r>
            <a:endParaRPr/>
          </a:p>
        </p:txBody>
      </p:sp>
      <p:sp>
        <p:nvSpPr>
          <p:cNvPr id="1278" name="Google Shape;1278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9" name="Google Shape;1279;p44"/>
          <p:cNvSpPr/>
          <p:nvPr/>
        </p:nvSpPr>
        <p:spPr>
          <a:xfrm>
            <a:off x="1262850" y="2293525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44"/>
          <p:cNvSpPr/>
          <p:nvPr/>
        </p:nvSpPr>
        <p:spPr>
          <a:xfrm rot="-5400000">
            <a:off x="1390050" y="258152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44"/>
          <p:cNvSpPr/>
          <p:nvPr/>
        </p:nvSpPr>
        <p:spPr>
          <a:xfrm>
            <a:off x="4375550" y="2293525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44"/>
          <p:cNvSpPr/>
          <p:nvPr/>
        </p:nvSpPr>
        <p:spPr>
          <a:xfrm rot="5400000">
            <a:off x="4502763" y="258152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44"/>
          <p:cNvSpPr/>
          <p:nvPr/>
        </p:nvSpPr>
        <p:spPr>
          <a:xfrm>
            <a:off x="2836175" y="1061975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p44"/>
          <p:cNvPicPr preferRelativeResize="0"/>
          <p:nvPr/>
        </p:nvPicPr>
        <p:blipFill rotWithShape="1">
          <a:blip r:embed="rId3">
            <a:alphaModFix/>
          </a:blip>
          <a:srcRect b="52923" l="0" r="71509" t="0"/>
          <a:stretch/>
        </p:blipFill>
        <p:spPr>
          <a:xfrm>
            <a:off x="2959399" y="1168125"/>
            <a:ext cx="597151" cy="5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44"/>
          <p:cNvSpPr/>
          <p:nvPr/>
        </p:nvSpPr>
        <p:spPr>
          <a:xfrm>
            <a:off x="2836175" y="3545600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6" name="Google Shape;1286;p44"/>
          <p:cNvPicPr preferRelativeResize="0"/>
          <p:nvPr/>
        </p:nvPicPr>
        <p:blipFill rotWithShape="1">
          <a:blip r:embed="rId3">
            <a:alphaModFix/>
          </a:blip>
          <a:srcRect b="8355" l="1414" r="67013" t="46356"/>
          <a:stretch/>
        </p:blipFill>
        <p:spPr>
          <a:xfrm>
            <a:off x="2940900" y="3673382"/>
            <a:ext cx="634150" cy="510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7" name="Google Shape;1287;p44"/>
          <p:cNvCxnSpPr>
            <a:stCxn id="1279" idx="7"/>
            <a:endCxn id="1283" idx="3"/>
          </p:cNvCxnSpPr>
          <p:nvPr/>
        </p:nvCxnSpPr>
        <p:spPr>
          <a:xfrm flipH="1" rot="10800000">
            <a:off x="1982908" y="1716032"/>
            <a:ext cx="976800" cy="68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8" name="Google Shape;1288;p44"/>
          <p:cNvCxnSpPr>
            <a:stCxn id="1283" idx="5"/>
            <a:endCxn id="1281" idx="1"/>
          </p:cNvCxnSpPr>
          <p:nvPr/>
        </p:nvCxnSpPr>
        <p:spPr>
          <a:xfrm>
            <a:off x="3556233" y="1715968"/>
            <a:ext cx="942900" cy="68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9" name="Google Shape;1289;p44"/>
          <p:cNvCxnSpPr>
            <a:stCxn id="1279" idx="6"/>
            <a:endCxn id="1281" idx="2"/>
          </p:cNvCxnSpPr>
          <p:nvPr/>
        </p:nvCxnSpPr>
        <p:spPr>
          <a:xfrm>
            <a:off x="2106450" y="2676625"/>
            <a:ext cx="2269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0" name="Google Shape;1290;p44"/>
          <p:cNvCxnSpPr>
            <a:stCxn id="1285" idx="1"/>
            <a:endCxn id="1279" idx="5"/>
          </p:cNvCxnSpPr>
          <p:nvPr/>
        </p:nvCxnSpPr>
        <p:spPr>
          <a:xfrm rot="10800000">
            <a:off x="1982917" y="2947407"/>
            <a:ext cx="976800" cy="71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1" name="Google Shape;1291;p44"/>
          <p:cNvCxnSpPr>
            <a:stCxn id="1281" idx="3"/>
            <a:endCxn id="1285" idx="7"/>
          </p:cNvCxnSpPr>
          <p:nvPr/>
        </p:nvCxnSpPr>
        <p:spPr>
          <a:xfrm flipH="1">
            <a:off x="3556192" y="2947518"/>
            <a:ext cx="942900" cy="71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2" name="Google Shape;1292;p44"/>
          <p:cNvSpPr/>
          <p:nvPr/>
        </p:nvSpPr>
        <p:spPr>
          <a:xfrm>
            <a:off x="6898775" y="1061975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3" name="Google Shape;12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333" y="1189750"/>
            <a:ext cx="448469" cy="51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4" name="Google Shape;1294;p44"/>
          <p:cNvCxnSpPr>
            <a:stCxn id="1283" idx="6"/>
            <a:endCxn id="1292" idx="2"/>
          </p:cNvCxnSpPr>
          <p:nvPr/>
        </p:nvCxnSpPr>
        <p:spPr>
          <a:xfrm>
            <a:off x="3679775" y="1445075"/>
            <a:ext cx="321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5" name="Google Shape;1295;p44"/>
          <p:cNvCxnSpPr>
            <a:stCxn id="1292" idx="3"/>
            <a:endCxn id="1281" idx="6"/>
          </p:cNvCxnSpPr>
          <p:nvPr/>
        </p:nvCxnSpPr>
        <p:spPr>
          <a:xfrm flipH="1">
            <a:off x="5219017" y="1715968"/>
            <a:ext cx="1803300" cy="96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6" name="Google Shape;1296;p44"/>
          <p:cNvSpPr txBox="1"/>
          <p:nvPr>
            <p:ph idx="4294967295" type="body"/>
          </p:nvPr>
        </p:nvSpPr>
        <p:spPr>
          <a:xfrm rot="-1751908">
            <a:off x="5100315" y="1863118"/>
            <a:ext cx="2251370" cy="55386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Urgente o tiempo cumplido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97" name="Google Shape;1297;p44"/>
          <p:cNvSpPr txBox="1"/>
          <p:nvPr>
            <p:ph idx="4294967295" type="subTitle"/>
          </p:nvPr>
        </p:nvSpPr>
        <p:spPr>
          <a:xfrm>
            <a:off x="4344425" y="964000"/>
            <a:ext cx="15243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¿Debo bajar?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98" name="Google Shape;1298;p44"/>
          <p:cNvSpPr txBox="1"/>
          <p:nvPr>
            <p:ph idx="4294967295" type="subTitle"/>
          </p:nvPr>
        </p:nvSpPr>
        <p:spPr>
          <a:xfrm rot="-2391020">
            <a:off x="3409233" y="3258328"/>
            <a:ext cx="1524382" cy="49477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Lleg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ó abajo?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99" name="Google Shape;1299;p44"/>
          <p:cNvSpPr txBox="1"/>
          <p:nvPr>
            <p:ph idx="4294967295" type="subTitle"/>
          </p:nvPr>
        </p:nvSpPr>
        <p:spPr>
          <a:xfrm rot="-2263480">
            <a:off x="1484396" y="1525668"/>
            <a:ext cx="1524350" cy="55386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Lleg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ó arriba?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00" name="Google Shape;1300;p44"/>
          <p:cNvSpPr txBox="1"/>
          <p:nvPr>
            <p:ph idx="4294967295" type="subTitle"/>
          </p:nvPr>
        </p:nvSpPr>
        <p:spPr>
          <a:xfrm rot="2104732">
            <a:off x="1778574" y="3093484"/>
            <a:ext cx="1524265" cy="54981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¿Ya puedo subir?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01" name="Google Shape;1301;p44"/>
          <p:cNvSpPr txBox="1"/>
          <p:nvPr>
            <p:ph idx="4294967295" type="subTitle"/>
          </p:nvPr>
        </p:nvSpPr>
        <p:spPr>
          <a:xfrm>
            <a:off x="2478850" y="2218425"/>
            <a:ext cx="15243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¿Debo bajar?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02" name="Google Shape;1302;p44"/>
          <p:cNvSpPr txBox="1"/>
          <p:nvPr>
            <p:ph idx="4294967295" type="subTitle"/>
          </p:nvPr>
        </p:nvSpPr>
        <p:spPr>
          <a:xfrm rot="2160498">
            <a:off x="3356854" y="1622291"/>
            <a:ext cx="1524232" cy="55368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Urgente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5"/>
          <p:cNvSpPr txBox="1"/>
          <p:nvPr>
            <p:ph idx="4294967295" type="title"/>
          </p:nvPr>
        </p:nvSpPr>
        <p:spPr>
          <a:xfrm>
            <a:off x="0" y="1950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de Petri</a:t>
            </a:r>
            <a:endParaRPr/>
          </a:p>
        </p:txBody>
      </p:sp>
      <p:sp>
        <p:nvSpPr>
          <p:cNvPr id="1308" name="Google Shape;1308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9" name="Google Shape;1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975" y="195000"/>
            <a:ext cx="39329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6"/>
          <p:cNvSpPr/>
          <p:nvPr/>
        </p:nvSpPr>
        <p:spPr>
          <a:xfrm rot="8100553">
            <a:off x="2249087" y="2170089"/>
            <a:ext cx="1317976" cy="162917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4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16" name="Google Shape;1316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6"/>
          <p:cNvSpPr/>
          <p:nvPr/>
        </p:nvSpPr>
        <p:spPr>
          <a:xfrm>
            <a:off x="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6"/>
          <p:cNvSpPr/>
          <p:nvPr/>
        </p:nvSpPr>
        <p:spPr>
          <a:xfrm>
            <a:off x="143280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46"/>
          <p:cNvSpPr/>
          <p:nvPr/>
        </p:nvSpPr>
        <p:spPr>
          <a:xfrm>
            <a:off x="2865600" y="1702325"/>
            <a:ext cx="836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46"/>
          <p:cNvSpPr/>
          <p:nvPr/>
        </p:nvSpPr>
        <p:spPr>
          <a:xfrm>
            <a:off x="5147700" y="17023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46"/>
          <p:cNvSpPr txBox="1"/>
          <p:nvPr>
            <p:ph idx="4294967295" type="subTitle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23" name="Google Shape;1323;p46"/>
          <p:cNvSpPr/>
          <p:nvPr/>
        </p:nvSpPr>
        <p:spPr>
          <a:xfrm>
            <a:off x="3714900" y="1702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46"/>
          <p:cNvSpPr/>
          <p:nvPr/>
        </p:nvSpPr>
        <p:spPr>
          <a:xfrm>
            <a:off x="1432800" y="2631525"/>
            <a:ext cx="749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46"/>
          <p:cNvSpPr/>
          <p:nvPr/>
        </p:nvSpPr>
        <p:spPr>
          <a:xfrm>
            <a:off x="2182326" y="2631525"/>
            <a:ext cx="683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46"/>
          <p:cNvSpPr/>
          <p:nvPr/>
        </p:nvSpPr>
        <p:spPr>
          <a:xfrm>
            <a:off x="2865850" y="2631513"/>
            <a:ext cx="1014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46"/>
          <p:cNvSpPr/>
          <p:nvPr/>
        </p:nvSpPr>
        <p:spPr>
          <a:xfrm>
            <a:off x="5147700" y="26315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46"/>
          <p:cNvSpPr/>
          <p:nvPr/>
        </p:nvSpPr>
        <p:spPr>
          <a:xfrm>
            <a:off x="3878700" y="2631513"/>
            <a:ext cx="1269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46"/>
          <p:cNvSpPr/>
          <p:nvPr/>
        </p:nvSpPr>
        <p:spPr>
          <a:xfrm rot="8100553">
            <a:off x="2249087" y="3812089"/>
            <a:ext cx="1317976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46"/>
          <p:cNvSpPr/>
          <p:nvPr/>
        </p:nvSpPr>
        <p:spPr>
          <a:xfrm>
            <a:off x="0" y="3344325"/>
            <a:ext cx="14328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46"/>
          <p:cNvSpPr/>
          <p:nvPr/>
        </p:nvSpPr>
        <p:spPr>
          <a:xfrm>
            <a:off x="2865600" y="3344325"/>
            <a:ext cx="8361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46"/>
          <p:cNvSpPr/>
          <p:nvPr/>
        </p:nvSpPr>
        <p:spPr>
          <a:xfrm>
            <a:off x="5147700" y="3344325"/>
            <a:ext cx="1014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46"/>
          <p:cNvSpPr/>
          <p:nvPr/>
        </p:nvSpPr>
        <p:spPr>
          <a:xfrm>
            <a:off x="3714900" y="33443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46"/>
          <p:cNvSpPr/>
          <p:nvPr/>
        </p:nvSpPr>
        <p:spPr>
          <a:xfrm>
            <a:off x="2182326" y="4267175"/>
            <a:ext cx="683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46"/>
          <p:cNvSpPr/>
          <p:nvPr/>
        </p:nvSpPr>
        <p:spPr>
          <a:xfrm>
            <a:off x="5147700" y="4267175"/>
            <a:ext cx="1014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46"/>
          <p:cNvSpPr/>
          <p:nvPr/>
        </p:nvSpPr>
        <p:spPr>
          <a:xfrm>
            <a:off x="3878700" y="4267163"/>
            <a:ext cx="1269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7" name="Google Shape;1337;p46"/>
          <p:cNvCxnSpPr>
            <a:stCxn id="1323" idx="3"/>
            <a:endCxn id="1319" idx="1"/>
          </p:cNvCxnSpPr>
          <p:nvPr/>
        </p:nvCxnSpPr>
        <p:spPr>
          <a:xfrm rot="10800000">
            <a:off x="1432800" y="1783775"/>
            <a:ext cx="3714900" cy="0"/>
          </a:xfrm>
          <a:prstGeom prst="straightConnector1">
            <a:avLst/>
          </a:pr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8" name="Google Shape;1338;p46"/>
          <p:cNvCxnSpPr>
            <a:stCxn id="1339" idx="3"/>
            <a:endCxn id="1328" idx="3"/>
          </p:cNvCxnSpPr>
          <p:nvPr/>
        </p:nvCxnSpPr>
        <p:spPr>
          <a:xfrm>
            <a:off x="1432675" y="2712975"/>
            <a:ext cx="3714900" cy="0"/>
          </a:xfrm>
          <a:prstGeom prst="straightConnector1">
            <a:avLst/>
          </a:pr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9" name="Google Shape;1339;p46"/>
          <p:cNvSpPr/>
          <p:nvPr/>
        </p:nvSpPr>
        <p:spPr>
          <a:xfrm>
            <a:off x="-125" y="263152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46"/>
          <p:cNvSpPr/>
          <p:nvPr/>
        </p:nvSpPr>
        <p:spPr>
          <a:xfrm>
            <a:off x="1432925" y="4267175"/>
            <a:ext cx="7494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46"/>
          <p:cNvSpPr/>
          <p:nvPr/>
        </p:nvSpPr>
        <p:spPr>
          <a:xfrm>
            <a:off x="0" y="4267175"/>
            <a:ext cx="14328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46"/>
          <p:cNvSpPr/>
          <p:nvPr/>
        </p:nvSpPr>
        <p:spPr>
          <a:xfrm>
            <a:off x="2865600" y="4267163"/>
            <a:ext cx="10140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46"/>
          <p:cNvSpPr/>
          <p:nvPr/>
        </p:nvSpPr>
        <p:spPr>
          <a:xfrm>
            <a:off x="1432800" y="3344325"/>
            <a:ext cx="14328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46"/>
          <p:cNvSpPr/>
          <p:nvPr/>
        </p:nvSpPr>
        <p:spPr>
          <a:xfrm>
            <a:off x="1432825" y="3410437"/>
            <a:ext cx="3703325" cy="941300"/>
          </a:xfrm>
          <a:custGeom>
            <a:rect b="b" l="l" r="r" t="t"/>
            <a:pathLst>
              <a:path extrusionOk="0" h="37652" w="148133">
                <a:moveTo>
                  <a:pt x="0" y="37561"/>
                </a:moveTo>
                <a:cubicBezTo>
                  <a:pt x="5829" y="37463"/>
                  <a:pt x="26942" y="38100"/>
                  <a:pt x="34976" y="36973"/>
                </a:cubicBezTo>
                <a:cubicBezTo>
                  <a:pt x="43010" y="35846"/>
                  <a:pt x="41246" y="36532"/>
                  <a:pt x="48202" y="30801"/>
                </a:cubicBezTo>
                <a:cubicBezTo>
                  <a:pt x="55158" y="25070"/>
                  <a:pt x="68531" y="7533"/>
                  <a:pt x="76712" y="2585"/>
                </a:cubicBezTo>
                <a:cubicBezTo>
                  <a:pt x="84893" y="-2363"/>
                  <a:pt x="85383" y="1360"/>
                  <a:pt x="97286" y="1115"/>
                </a:cubicBezTo>
                <a:cubicBezTo>
                  <a:pt x="109190" y="870"/>
                  <a:pt x="139659" y="1115"/>
                  <a:pt x="148133" y="1115"/>
                </a:cubicBezTo>
              </a:path>
            </a:pathLst>
          </a:custGeom>
          <a:noFill/>
          <a:ln cap="flat" cmpd="sng" w="38100">
            <a:solidFill>
              <a:srgbClr val="3F537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45" name="Google Shape;1345;p46"/>
          <p:cNvSpPr txBox="1"/>
          <p:nvPr>
            <p:ph idx="4294967295" type="subTitle"/>
          </p:nvPr>
        </p:nvSpPr>
        <p:spPr>
          <a:xfrm>
            <a:off x="5380800" y="1971475"/>
            <a:ext cx="37632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normal: circulación directa.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6" name="Google Shape;1346;p46"/>
          <p:cNvSpPr txBox="1"/>
          <p:nvPr>
            <p:ph idx="4294967295" type="subTitle"/>
          </p:nvPr>
        </p:nvSpPr>
        <p:spPr>
          <a:xfrm>
            <a:off x="5235825" y="3610300"/>
            <a:ext cx="39084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Posición reversa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circulación ramificada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4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53" name="Google Shape;1353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47"/>
          <p:cNvSpPr txBox="1"/>
          <p:nvPr>
            <p:ph idx="1" type="body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5" name="Google Shape;1365;p47"/>
          <p:cNvSpPr txBox="1"/>
          <p:nvPr>
            <p:ph idx="4294967295" type="subTitle"/>
          </p:nvPr>
        </p:nvSpPr>
        <p:spPr>
          <a:xfrm>
            <a:off x="2404300" y="3260125"/>
            <a:ext cx="32034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48"/>
          <p:cNvSpPr txBox="1"/>
          <p:nvPr>
            <p:ph idx="4294967295" type="title"/>
          </p:nvPr>
        </p:nvSpPr>
        <p:spPr>
          <a:xfrm>
            <a:off x="0" y="1950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de Petri</a:t>
            </a:r>
            <a:endParaRPr/>
          </a:p>
        </p:txBody>
      </p:sp>
      <p:sp>
        <p:nvSpPr>
          <p:cNvPr id="1377" name="Google Shape;1377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8" name="Google Shape;1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925" y="690563"/>
            <a:ext cx="29718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9"/>
          <p:cNvSpPr txBox="1"/>
          <p:nvPr>
            <p:ph idx="4294967295" type="title"/>
          </p:nvPr>
        </p:nvSpPr>
        <p:spPr>
          <a:xfrm>
            <a:off x="0" y="199925"/>
            <a:ext cx="19047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</a:t>
            </a:r>
            <a:endParaRPr/>
          </a:p>
        </p:txBody>
      </p:sp>
      <p:sp>
        <p:nvSpPr>
          <p:cNvPr id="1384" name="Google Shape;1384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5" name="Google Shape;1385;p49"/>
          <p:cNvSpPr/>
          <p:nvPr/>
        </p:nvSpPr>
        <p:spPr>
          <a:xfrm>
            <a:off x="271550" y="2258575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49"/>
          <p:cNvSpPr/>
          <p:nvPr/>
        </p:nvSpPr>
        <p:spPr>
          <a:xfrm>
            <a:off x="4379875" y="2268850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49"/>
          <p:cNvSpPr/>
          <p:nvPr/>
        </p:nvSpPr>
        <p:spPr>
          <a:xfrm>
            <a:off x="2182675" y="1027025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49"/>
          <p:cNvSpPr/>
          <p:nvPr/>
        </p:nvSpPr>
        <p:spPr>
          <a:xfrm>
            <a:off x="2182675" y="3510675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9" name="Google Shape;1389;p49"/>
          <p:cNvCxnSpPr>
            <a:stCxn id="1385" idx="7"/>
            <a:endCxn id="1387" idx="3"/>
          </p:cNvCxnSpPr>
          <p:nvPr/>
        </p:nvCxnSpPr>
        <p:spPr>
          <a:xfrm flipH="1" rot="10800000">
            <a:off x="991608" y="1681082"/>
            <a:ext cx="1314600" cy="68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0" name="Google Shape;1390;p49"/>
          <p:cNvCxnSpPr>
            <a:endCxn id="1387" idx="5"/>
          </p:cNvCxnSpPr>
          <p:nvPr/>
        </p:nvCxnSpPr>
        <p:spPr>
          <a:xfrm rot="10800000">
            <a:off x="2902733" y="1681018"/>
            <a:ext cx="1546200" cy="76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1" name="Google Shape;1391;p49"/>
          <p:cNvCxnSpPr>
            <a:stCxn id="1386" idx="2"/>
            <a:endCxn id="1392" idx="6"/>
          </p:cNvCxnSpPr>
          <p:nvPr/>
        </p:nvCxnSpPr>
        <p:spPr>
          <a:xfrm rot="10800000">
            <a:off x="3021775" y="2651950"/>
            <a:ext cx="1358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3" name="Google Shape;1393;p49"/>
          <p:cNvCxnSpPr>
            <a:stCxn id="1388" idx="1"/>
            <a:endCxn id="1385" idx="5"/>
          </p:cNvCxnSpPr>
          <p:nvPr/>
        </p:nvCxnSpPr>
        <p:spPr>
          <a:xfrm rot="10800000">
            <a:off x="991617" y="2912482"/>
            <a:ext cx="1314600" cy="71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4" name="Google Shape;1394;p49"/>
          <p:cNvCxnSpPr>
            <a:endCxn id="1388" idx="7"/>
          </p:cNvCxnSpPr>
          <p:nvPr/>
        </p:nvCxnSpPr>
        <p:spPr>
          <a:xfrm flipH="1">
            <a:off x="2902733" y="2871382"/>
            <a:ext cx="1531800" cy="75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5" name="Google Shape;1395;p49"/>
          <p:cNvSpPr/>
          <p:nvPr/>
        </p:nvSpPr>
        <p:spPr>
          <a:xfrm>
            <a:off x="6912125" y="1002675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6" name="Google Shape;1396;p49"/>
          <p:cNvCxnSpPr>
            <a:stCxn id="1387" idx="6"/>
            <a:endCxn id="1395" idx="2"/>
          </p:cNvCxnSpPr>
          <p:nvPr/>
        </p:nvCxnSpPr>
        <p:spPr>
          <a:xfrm flipH="1" rot="10800000">
            <a:off x="3026275" y="1385825"/>
            <a:ext cx="3885900" cy="2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7" name="Google Shape;1397;p49"/>
          <p:cNvCxnSpPr>
            <a:stCxn id="1395" idx="5"/>
            <a:endCxn id="1398" idx="0"/>
          </p:cNvCxnSpPr>
          <p:nvPr/>
        </p:nvCxnSpPr>
        <p:spPr>
          <a:xfrm>
            <a:off x="7632183" y="1656668"/>
            <a:ext cx="807600" cy="64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9" name="Google Shape;1399;p49"/>
          <p:cNvSpPr txBox="1"/>
          <p:nvPr>
            <p:ph idx="4294967295" type="body"/>
          </p:nvPr>
        </p:nvSpPr>
        <p:spPr>
          <a:xfrm rot="-1665058">
            <a:off x="554533" y="1610496"/>
            <a:ext cx="1795634" cy="43666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¿Puedo circular?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92" name="Google Shape;1392;p49"/>
          <p:cNvSpPr/>
          <p:nvPr/>
        </p:nvSpPr>
        <p:spPr>
          <a:xfrm>
            <a:off x="2178025" y="2268838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49"/>
          <p:cNvSpPr/>
          <p:nvPr/>
        </p:nvSpPr>
        <p:spPr>
          <a:xfrm>
            <a:off x="8017888" y="2303500"/>
            <a:ext cx="843600" cy="766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49"/>
          <p:cNvSpPr txBox="1"/>
          <p:nvPr>
            <p:ph idx="4294967295" type="subTitle"/>
          </p:nvPr>
        </p:nvSpPr>
        <p:spPr>
          <a:xfrm>
            <a:off x="206000" y="2454125"/>
            <a:ext cx="996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Bloqueada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1" name="Google Shape;1401;p49"/>
          <p:cNvSpPr txBox="1"/>
          <p:nvPr>
            <p:ph idx="4294967295" type="subTitle"/>
          </p:nvPr>
        </p:nvSpPr>
        <p:spPr>
          <a:xfrm>
            <a:off x="4379875" y="2464500"/>
            <a:ext cx="843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Activa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2" name="Google Shape;1402;p49"/>
          <p:cNvSpPr txBox="1"/>
          <p:nvPr>
            <p:ph idx="4294967295" type="subTitle"/>
          </p:nvPr>
        </p:nvSpPr>
        <p:spPr>
          <a:xfrm>
            <a:off x="2106175" y="1255775"/>
            <a:ext cx="996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Habilitada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3" name="Google Shape;1403;p49"/>
          <p:cNvSpPr txBox="1"/>
          <p:nvPr>
            <p:ph idx="4294967295" type="subTitle"/>
          </p:nvPr>
        </p:nvSpPr>
        <p:spPr>
          <a:xfrm>
            <a:off x="2106175" y="3706275"/>
            <a:ext cx="996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Cancelada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4" name="Google Shape;1404;p49"/>
          <p:cNvSpPr txBox="1"/>
          <p:nvPr>
            <p:ph idx="4294967295" type="subTitle"/>
          </p:nvPr>
        </p:nvSpPr>
        <p:spPr>
          <a:xfrm>
            <a:off x="2101525" y="2488763"/>
            <a:ext cx="996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Solape activo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5" name="Google Shape;1405;p49"/>
          <p:cNvSpPr txBox="1"/>
          <p:nvPr>
            <p:ph idx="4294967295" type="subTitle"/>
          </p:nvPr>
        </p:nvSpPr>
        <p:spPr>
          <a:xfrm>
            <a:off x="6835625" y="1222575"/>
            <a:ext cx="996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Esperando recursos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6" name="Google Shape;1406;p49"/>
          <p:cNvSpPr txBox="1"/>
          <p:nvPr>
            <p:ph idx="4294967295" type="subTitle"/>
          </p:nvPr>
        </p:nvSpPr>
        <p:spPr>
          <a:xfrm>
            <a:off x="7941400" y="2499100"/>
            <a:ext cx="996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Esperando barreras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07" name="Google Shape;1407;p49"/>
          <p:cNvSpPr txBox="1"/>
          <p:nvPr>
            <p:ph idx="4294967295" type="subTitle"/>
          </p:nvPr>
        </p:nvSpPr>
        <p:spPr>
          <a:xfrm>
            <a:off x="3499928" y="1121025"/>
            <a:ext cx="28164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 automática / pedida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 cancelada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408" name="Google Shape;1408;p49"/>
          <p:cNvCxnSpPr>
            <a:stCxn id="1395" idx="2"/>
            <a:endCxn id="1387" idx="6"/>
          </p:cNvCxnSpPr>
          <p:nvPr/>
        </p:nvCxnSpPr>
        <p:spPr>
          <a:xfrm flipH="1">
            <a:off x="3026225" y="1385775"/>
            <a:ext cx="3885900" cy="2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9" name="Google Shape;1409;p49"/>
          <p:cNvCxnSpPr/>
          <p:nvPr/>
        </p:nvCxnSpPr>
        <p:spPr>
          <a:xfrm rot="10800000">
            <a:off x="3003675" y="1548100"/>
            <a:ext cx="5122200" cy="92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0" name="Google Shape;1410;p49"/>
          <p:cNvCxnSpPr>
            <a:stCxn id="1398" idx="2"/>
            <a:endCxn id="1386" idx="6"/>
          </p:cNvCxnSpPr>
          <p:nvPr/>
        </p:nvCxnSpPr>
        <p:spPr>
          <a:xfrm rot="10800000">
            <a:off x="5223388" y="2651800"/>
            <a:ext cx="2794500" cy="3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1" name="Google Shape;1411;p49"/>
          <p:cNvSpPr txBox="1"/>
          <p:nvPr>
            <p:ph idx="4294967295" type="subTitle"/>
          </p:nvPr>
        </p:nvSpPr>
        <p:spPr>
          <a:xfrm rot="600141">
            <a:off x="5632443" y="1819709"/>
            <a:ext cx="1590779" cy="3207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 cancelada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2" name="Google Shape;1412;p49"/>
          <p:cNvSpPr txBox="1"/>
          <p:nvPr>
            <p:ph idx="4294967295" type="subTitle"/>
          </p:nvPr>
        </p:nvSpPr>
        <p:spPr>
          <a:xfrm>
            <a:off x="5736126" y="2721525"/>
            <a:ext cx="2019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Tiempo finalizado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413" name="Google Shape;1413;p49"/>
          <p:cNvCxnSpPr>
            <a:stCxn id="1392" idx="2"/>
            <a:endCxn id="1385" idx="6"/>
          </p:cNvCxnSpPr>
          <p:nvPr/>
        </p:nvCxnSpPr>
        <p:spPr>
          <a:xfrm rot="10800000">
            <a:off x="1115125" y="2641738"/>
            <a:ext cx="1062900" cy="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4" name="Google Shape;1414;p49"/>
          <p:cNvSpPr txBox="1"/>
          <p:nvPr>
            <p:ph idx="4294967295" type="subTitle"/>
          </p:nvPr>
        </p:nvSpPr>
        <p:spPr>
          <a:xfrm>
            <a:off x="3158450" y="2370775"/>
            <a:ext cx="9966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5" name="Google Shape;1415;p49"/>
          <p:cNvSpPr txBox="1"/>
          <p:nvPr>
            <p:ph idx="4294967295" type="subTitle"/>
          </p:nvPr>
        </p:nvSpPr>
        <p:spPr>
          <a:xfrm>
            <a:off x="1149725" y="2375050"/>
            <a:ext cx="1104900" cy="5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Timer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finalizado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6" name="Google Shape;1416;p49"/>
          <p:cNvSpPr txBox="1"/>
          <p:nvPr>
            <p:ph idx="4294967295" type="subTitle"/>
          </p:nvPr>
        </p:nvSpPr>
        <p:spPr>
          <a:xfrm rot="1881039">
            <a:off x="1213086" y="3076138"/>
            <a:ext cx="1104802" cy="55386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Timer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finalizado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7" name="Google Shape;1417;p49"/>
          <p:cNvSpPr txBox="1"/>
          <p:nvPr>
            <p:ph idx="4294967295" type="subTitle"/>
          </p:nvPr>
        </p:nvSpPr>
        <p:spPr>
          <a:xfrm rot="-1686103">
            <a:off x="3008233" y="3315092"/>
            <a:ext cx="1590953" cy="32077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 cancelada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8" name="Google Shape;1418;p49"/>
          <p:cNvSpPr txBox="1"/>
          <p:nvPr>
            <p:ph idx="4294967295" type="subTitle"/>
          </p:nvPr>
        </p:nvSpPr>
        <p:spPr>
          <a:xfrm rot="1519106">
            <a:off x="3090272" y="1870592"/>
            <a:ext cx="1591026" cy="32086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 cancelada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50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Funcional vs Geográfico</a:t>
            </a:r>
            <a:endParaRPr sz="3600"/>
          </a:p>
        </p:txBody>
      </p:sp>
      <p:sp>
        <p:nvSpPr>
          <p:cNvPr id="1424" name="Google Shape;1424;p50"/>
          <p:cNvSpPr txBox="1"/>
          <p:nvPr>
            <p:ph idx="1" type="subTitle"/>
          </p:nvPr>
        </p:nvSpPr>
        <p:spPr>
          <a:xfrm>
            <a:off x="-59350" y="3975450"/>
            <a:ext cx="5440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CISC vs RISC: enfoques en enclavamientos</a:t>
            </a:r>
            <a:endParaRPr sz="2400"/>
          </a:p>
        </p:txBody>
      </p:sp>
      <p:sp>
        <p:nvSpPr>
          <p:cNvPr id="1425" name="Google Shape;1425;p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6" name="Google Shape;1426;p50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5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del sistema</a:t>
            </a:r>
            <a:endParaRPr/>
          </a:p>
        </p:txBody>
      </p:sp>
      <p:sp>
        <p:nvSpPr>
          <p:cNvPr id="1432" name="Google Shape;1432;p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3" name="Google Shape;1433;p5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51"/>
          <p:cNvSpPr txBox="1"/>
          <p:nvPr>
            <p:ph idx="4294967295" type="subTitle"/>
          </p:nvPr>
        </p:nvSpPr>
        <p:spPr>
          <a:xfrm>
            <a:off x="7046700" y="358525"/>
            <a:ext cx="1857300" cy="10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Los circuitos de vías son de </a:t>
            </a:r>
            <a:r>
              <a:rPr b="1" lang="en" sz="1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solo lectura</a:t>
            </a: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35" name="Google Shape;1435;p51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51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51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51"/>
          <p:cNvSpPr txBox="1"/>
          <p:nvPr>
            <p:ph idx="4294967295" type="subTitle"/>
          </p:nvPr>
        </p:nvSpPr>
        <p:spPr>
          <a:xfrm>
            <a:off x="3038725" y="2570150"/>
            <a:ext cx="1945500" cy="8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Sistema de enclavamiento ferroviario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39" name="Google Shape;1439;p51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0" name="Google Shape;1440;p51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51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2" name="Google Shape;1442;p51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51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4" name="Google Shape;1444;p51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51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51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51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8" name="Google Shape;1448;p51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9" name="Google Shape;1449;p51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0" name="Google Shape;1450;p51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1" name="Google Shape;1451;p51"/>
          <p:cNvSpPr/>
          <p:nvPr/>
        </p:nvSpPr>
        <p:spPr>
          <a:xfrm>
            <a:off x="6811673" y="6677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51"/>
          <p:cNvSpPr txBox="1"/>
          <p:nvPr>
            <p:ph idx="4294967295" type="subTitle"/>
          </p:nvPr>
        </p:nvSpPr>
        <p:spPr>
          <a:xfrm>
            <a:off x="521700" y="4551475"/>
            <a:ext cx="63780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 | RISC: Reduced Instruction Set Computing</a:t>
            </a:r>
            <a:endParaRPr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5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458" name="Google Shape;1458;p5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9" name="Google Shape;1459;p5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52"/>
          <p:cNvSpPr/>
          <p:nvPr/>
        </p:nvSpPr>
        <p:spPr>
          <a:xfrm>
            <a:off x="3135925" y="1983638"/>
            <a:ext cx="17676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52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52"/>
          <p:cNvSpPr/>
          <p:nvPr/>
        </p:nvSpPr>
        <p:spPr>
          <a:xfrm>
            <a:off x="49035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52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52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52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52"/>
          <p:cNvSpPr/>
          <p:nvPr/>
        </p:nvSpPr>
        <p:spPr>
          <a:xfrm>
            <a:off x="4903525" y="24178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52"/>
          <p:cNvSpPr/>
          <p:nvPr/>
        </p:nvSpPr>
        <p:spPr>
          <a:xfrm>
            <a:off x="4903525" y="32984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52"/>
          <p:cNvSpPr/>
          <p:nvPr/>
        </p:nvSpPr>
        <p:spPr>
          <a:xfrm>
            <a:off x="3276025" y="2159700"/>
            <a:ext cx="1107600" cy="32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52"/>
          <p:cNvSpPr/>
          <p:nvPr/>
        </p:nvSpPr>
        <p:spPr>
          <a:xfrm>
            <a:off x="3278863" y="2595300"/>
            <a:ext cx="1107600" cy="32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52"/>
          <p:cNvSpPr/>
          <p:nvPr/>
        </p:nvSpPr>
        <p:spPr>
          <a:xfrm>
            <a:off x="3278860" y="3030925"/>
            <a:ext cx="1107600" cy="321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52"/>
          <p:cNvSpPr/>
          <p:nvPr/>
        </p:nvSpPr>
        <p:spPr>
          <a:xfrm>
            <a:off x="3279058" y="3481625"/>
            <a:ext cx="1107600" cy="321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52"/>
          <p:cNvSpPr/>
          <p:nvPr/>
        </p:nvSpPr>
        <p:spPr>
          <a:xfrm rot="5400000">
            <a:off x="3815875" y="2817900"/>
            <a:ext cx="1655400" cy="321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Rutas</a:t>
            </a:r>
            <a:endParaRPr b="1"/>
          </a:p>
        </p:txBody>
      </p:sp>
      <p:grpSp>
        <p:nvGrpSpPr>
          <p:cNvPr id="1473" name="Google Shape;1473;p52"/>
          <p:cNvGrpSpPr/>
          <p:nvPr/>
        </p:nvGrpSpPr>
        <p:grpSpPr>
          <a:xfrm>
            <a:off x="4463636" y="4443492"/>
            <a:ext cx="359893" cy="472303"/>
            <a:chOff x="596350" y="929175"/>
            <a:chExt cx="407950" cy="497475"/>
          </a:xfrm>
        </p:grpSpPr>
        <p:sp>
          <p:nvSpPr>
            <p:cNvPr id="1474" name="Google Shape;1474;p5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1" name="Google Shape;1481;p52"/>
          <p:cNvSpPr/>
          <p:nvPr/>
        </p:nvSpPr>
        <p:spPr>
          <a:xfrm rot="-5400000">
            <a:off x="4348975" y="4005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52"/>
          <p:cNvSpPr txBox="1"/>
          <p:nvPr>
            <p:ph idx="4294967295" type="subTitle"/>
          </p:nvPr>
        </p:nvSpPr>
        <p:spPr>
          <a:xfrm>
            <a:off x="2859775" y="4317550"/>
            <a:ext cx="1623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3" name="Google Shape;1483;p52"/>
          <p:cNvSpPr txBox="1"/>
          <p:nvPr>
            <p:ph idx="4294967295" type="subTitle"/>
          </p:nvPr>
        </p:nvSpPr>
        <p:spPr>
          <a:xfrm>
            <a:off x="6787125" y="435475"/>
            <a:ext cx="2121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“¡Una ruta para dominarlas a todas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”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4" name="Google Shape;1484;p52"/>
          <p:cNvSpPr txBox="1"/>
          <p:nvPr>
            <p:ph idx="4294967295" type="subTitle"/>
          </p:nvPr>
        </p:nvSpPr>
        <p:spPr>
          <a:xfrm>
            <a:off x="7649350" y="970875"/>
            <a:ext cx="1487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J.R.R Tolkien</a:t>
            </a:r>
            <a:endParaRPr i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5" name="Google Shape;1485;p52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6" name="Google Shape;1486;p52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7" name="Google Shape;1487;p52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8" name="Google Shape;1488;p52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9" name="Google Shape;1489;p52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90" name="Google Shape;1490;p52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91" name="Google Shape;1491;p52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17"/>
          <p:cNvSpPr txBox="1"/>
          <p:nvPr>
            <p:ph idx="4294967295" type="title"/>
          </p:nvPr>
        </p:nvSpPr>
        <p:spPr>
          <a:xfrm>
            <a:off x="0" y="0"/>
            <a:ext cx="14874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Origen</a:t>
            </a:r>
            <a:endParaRPr/>
          </a:p>
        </p:txBody>
      </p:sp>
      <p:sp>
        <p:nvSpPr>
          <p:cNvPr id="231" name="Google Shape;231;p17"/>
          <p:cNvSpPr txBox="1"/>
          <p:nvPr/>
        </p:nvSpPr>
        <p:spPr>
          <a:xfrm>
            <a:off x="1830600" y="172975"/>
            <a:ext cx="72750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095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 2016 nos contactó la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Subgerencia de Desarrollo y Normas Técnicas de Trenes Argentinos</a:t>
            </a:r>
            <a:r>
              <a:rPr lang="en" sz="2400">
                <a:solidFill>
                  <a:srgbClr val="0000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(SOFSE),</a:t>
            </a:r>
            <a:r>
              <a:rPr lang="en" sz="2400">
                <a:solidFill>
                  <a:srgbClr val="0000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segunda mayor empresa pública con 23.000 empleados.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 rotWithShape="1">
          <a:blip r:embed="rId3">
            <a:alphaModFix/>
          </a:blip>
          <a:srcRect b="53535" l="0" r="0" t="12038"/>
          <a:stretch/>
        </p:blipFill>
        <p:spPr>
          <a:xfrm rot="2">
            <a:off x="2688638" y="1705749"/>
            <a:ext cx="3033725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4">
            <a:alphaModFix/>
          </a:blip>
          <a:srcRect b="-19345" l="-43013" r="-43032" t="-19331"/>
          <a:stretch/>
        </p:blipFill>
        <p:spPr>
          <a:xfrm>
            <a:off x="512925" y="1732994"/>
            <a:ext cx="2473374" cy="7925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0125" y="1730525"/>
            <a:ext cx="3319626" cy="7925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17"/>
          <p:cNvSpPr txBox="1"/>
          <p:nvPr/>
        </p:nvSpPr>
        <p:spPr>
          <a:xfrm>
            <a:off x="1528900" y="4775700"/>
            <a:ext cx="5118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https://www.argentina.gob.ar/transporte/trenes-argentinos/transparencia/estadisticas-ferroviarias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36" name="Google Shape;23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0981" y="2923875"/>
            <a:ext cx="4633854" cy="190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/>
          <p:nvPr/>
        </p:nvSpPr>
        <p:spPr>
          <a:xfrm>
            <a:off x="965125" y="1796238"/>
            <a:ext cx="1571700" cy="6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17"/>
          <p:cNvPicPr preferRelativeResize="0"/>
          <p:nvPr/>
        </p:nvPicPr>
        <p:blipFill rotWithShape="1">
          <a:blip r:embed="rId7">
            <a:alphaModFix/>
          </a:blip>
          <a:srcRect b="0" l="49" r="49" t="51376"/>
          <a:stretch/>
        </p:blipFill>
        <p:spPr>
          <a:xfrm>
            <a:off x="702075" y="1798993"/>
            <a:ext cx="2097135" cy="65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7"/>
          <p:cNvGrpSpPr/>
          <p:nvPr/>
        </p:nvGrpSpPr>
        <p:grpSpPr>
          <a:xfrm>
            <a:off x="1302720" y="4775750"/>
            <a:ext cx="309022" cy="315499"/>
            <a:chOff x="3951850" y="2985350"/>
            <a:chExt cx="407950" cy="416500"/>
          </a:xfrm>
        </p:grpSpPr>
        <p:sp>
          <p:nvSpPr>
            <p:cNvPr id="240" name="Google Shape;240;p1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CISC: el enfoque funcional</a:t>
            </a:r>
            <a:endParaRPr/>
          </a:p>
        </p:txBody>
      </p:sp>
      <p:sp>
        <p:nvSpPr>
          <p:cNvPr id="1497" name="Google Shape;1497;p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8" name="Google Shape;1498;p5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53"/>
          <p:cNvSpPr/>
          <p:nvPr/>
        </p:nvSpPr>
        <p:spPr>
          <a:xfrm>
            <a:off x="594260" y="2328971"/>
            <a:ext cx="11085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53"/>
          <p:cNvSpPr/>
          <p:nvPr/>
        </p:nvSpPr>
        <p:spPr>
          <a:xfrm>
            <a:off x="224800" y="2498171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53"/>
          <p:cNvSpPr/>
          <p:nvPr/>
        </p:nvSpPr>
        <p:spPr>
          <a:xfrm>
            <a:off x="1702640" y="2935280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53"/>
          <p:cNvSpPr/>
          <p:nvPr/>
        </p:nvSpPr>
        <p:spPr>
          <a:xfrm>
            <a:off x="224800" y="2787953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53"/>
          <p:cNvSpPr/>
          <p:nvPr/>
        </p:nvSpPr>
        <p:spPr>
          <a:xfrm>
            <a:off x="224800" y="3077736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53"/>
          <p:cNvSpPr/>
          <p:nvPr/>
        </p:nvSpPr>
        <p:spPr>
          <a:xfrm>
            <a:off x="224800" y="3367519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53"/>
          <p:cNvSpPr/>
          <p:nvPr/>
        </p:nvSpPr>
        <p:spPr>
          <a:xfrm>
            <a:off x="1702640" y="2630037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53"/>
          <p:cNvSpPr/>
          <p:nvPr/>
        </p:nvSpPr>
        <p:spPr>
          <a:xfrm>
            <a:off x="1702640" y="3240523"/>
            <a:ext cx="3696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53"/>
          <p:cNvSpPr/>
          <p:nvPr/>
        </p:nvSpPr>
        <p:spPr>
          <a:xfrm>
            <a:off x="682110" y="2451036"/>
            <a:ext cx="694500" cy="222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53"/>
          <p:cNvSpPr/>
          <p:nvPr/>
        </p:nvSpPr>
        <p:spPr>
          <a:xfrm>
            <a:off x="683890" y="2753038"/>
            <a:ext cx="694500" cy="22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53"/>
          <p:cNvSpPr/>
          <p:nvPr/>
        </p:nvSpPr>
        <p:spPr>
          <a:xfrm>
            <a:off x="683888" y="3055057"/>
            <a:ext cx="694500" cy="222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53"/>
          <p:cNvSpPr/>
          <p:nvPr/>
        </p:nvSpPr>
        <p:spPr>
          <a:xfrm>
            <a:off x="684012" y="3367528"/>
            <a:ext cx="694500" cy="222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53"/>
          <p:cNvSpPr/>
          <p:nvPr/>
        </p:nvSpPr>
        <p:spPr>
          <a:xfrm rot="5400000">
            <a:off x="965730" y="2918046"/>
            <a:ext cx="1147800" cy="20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12" name="Google Shape;1512;p53"/>
          <p:cNvSpPr txBox="1"/>
          <p:nvPr>
            <p:ph idx="4294967295" type="subTitle"/>
          </p:nvPr>
        </p:nvSpPr>
        <p:spPr>
          <a:xfrm>
            <a:off x="5078375" y="4812200"/>
            <a:ext cx="13473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3" name="Google Shape;1513;p53"/>
          <p:cNvSpPr/>
          <p:nvPr/>
        </p:nvSpPr>
        <p:spPr>
          <a:xfrm>
            <a:off x="3028378" y="1917527"/>
            <a:ext cx="16740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53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53"/>
          <p:cNvSpPr/>
          <p:nvPr/>
        </p:nvSpPr>
        <p:spPr>
          <a:xfrm>
            <a:off x="4702086" y="283873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53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53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53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53"/>
          <p:cNvSpPr/>
          <p:nvPr/>
        </p:nvSpPr>
        <p:spPr>
          <a:xfrm>
            <a:off x="4702086" y="237495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53"/>
          <p:cNvSpPr/>
          <p:nvPr/>
        </p:nvSpPr>
        <p:spPr>
          <a:xfrm>
            <a:off x="4702086" y="330251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53"/>
          <p:cNvSpPr/>
          <p:nvPr/>
        </p:nvSpPr>
        <p:spPr>
          <a:xfrm>
            <a:off x="3161036" y="2102989"/>
            <a:ext cx="1048800" cy="3381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53"/>
          <p:cNvSpPr/>
          <p:nvPr/>
        </p:nvSpPr>
        <p:spPr>
          <a:xfrm>
            <a:off x="3163723" y="2561844"/>
            <a:ext cx="1048800" cy="338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53"/>
          <p:cNvSpPr/>
          <p:nvPr/>
        </p:nvSpPr>
        <p:spPr>
          <a:xfrm>
            <a:off x="3163720" y="3020726"/>
            <a:ext cx="1048800" cy="33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53"/>
          <p:cNvSpPr/>
          <p:nvPr/>
        </p:nvSpPr>
        <p:spPr>
          <a:xfrm>
            <a:off x="3163908" y="3495487"/>
            <a:ext cx="1048800" cy="3381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53"/>
          <p:cNvSpPr/>
          <p:nvPr/>
        </p:nvSpPr>
        <p:spPr>
          <a:xfrm rot="5400000">
            <a:off x="3584018" y="2813508"/>
            <a:ext cx="1743900" cy="3039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26" name="Google Shape;1526;p53"/>
          <p:cNvSpPr/>
          <p:nvPr/>
        </p:nvSpPr>
        <p:spPr>
          <a:xfrm>
            <a:off x="6183517" y="1380899"/>
            <a:ext cx="2150400" cy="28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53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53"/>
          <p:cNvSpPr/>
          <p:nvPr/>
        </p:nvSpPr>
        <p:spPr>
          <a:xfrm>
            <a:off x="8333677" y="265231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53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53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53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53"/>
          <p:cNvSpPr/>
          <p:nvPr/>
        </p:nvSpPr>
        <p:spPr>
          <a:xfrm>
            <a:off x="8333677" y="201222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53"/>
          <p:cNvSpPr/>
          <p:nvPr/>
        </p:nvSpPr>
        <p:spPr>
          <a:xfrm>
            <a:off x="8333677" y="3292401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53"/>
          <p:cNvSpPr/>
          <p:nvPr/>
        </p:nvSpPr>
        <p:spPr>
          <a:xfrm>
            <a:off x="6353939" y="1636865"/>
            <a:ext cx="1347300" cy="466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53"/>
          <p:cNvSpPr/>
          <p:nvPr/>
        </p:nvSpPr>
        <p:spPr>
          <a:xfrm>
            <a:off x="6357390" y="2270156"/>
            <a:ext cx="1347300" cy="466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53"/>
          <p:cNvSpPr/>
          <p:nvPr/>
        </p:nvSpPr>
        <p:spPr>
          <a:xfrm>
            <a:off x="6357387" y="2903483"/>
            <a:ext cx="1347300" cy="466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53"/>
          <p:cNvSpPr/>
          <p:nvPr/>
        </p:nvSpPr>
        <p:spPr>
          <a:xfrm>
            <a:off x="6357628" y="3558726"/>
            <a:ext cx="1347300" cy="4665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53"/>
          <p:cNvSpPr/>
          <p:nvPr/>
        </p:nvSpPr>
        <p:spPr>
          <a:xfrm rot="5400000">
            <a:off x="6814103" y="2632081"/>
            <a:ext cx="2406900" cy="390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39" name="Google Shape;1539;p53"/>
          <p:cNvSpPr txBox="1"/>
          <p:nvPr>
            <p:ph idx="4294967295" type="subTitle"/>
          </p:nvPr>
        </p:nvSpPr>
        <p:spPr>
          <a:xfrm>
            <a:off x="6850775" y="428263"/>
            <a:ext cx="21504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 bloques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GRANDES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540" name="Google Shape;1540;p53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1541" name="Google Shape;1541;p53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2" name="Google Shape;1542;p53"/>
            <p:cNvCxnSpPr>
              <a:stCxn id="1541" idx="0"/>
              <a:endCxn id="1541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1543" name="Google Shape;1543;p53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1544" name="Google Shape;1544;p53"/>
              <p:cNvCxnSpPr>
                <a:stCxn id="1545" idx="7"/>
              </p:cNvCxnSpPr>
              <p:nvPr/>
            </p:nvCxnSpPr>
            <p:spPr>
              <a:xfrm flipH="1" rot="10800000">
                <a:off x="1133289" y="3044198"/>
                <a:ext cx="582600" cy="4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6" name="Google Shape;1546;p53"/>
              <p:cNvCxnSpPr>
                <a:endCxn id="1547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48" name="Google Shape;1548;p53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fmla="val 16667" name="adj"/>
                </a:avLst>
              </a:prstGeom>
              <a:solidFill>
                <a:srgbClr val="B7B7B7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53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9999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50" name="Google Shape;1550;p53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1551" name="Google Shape;1551;p53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53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3" name="Google Shape;1553;p53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554" name="Google Shape;1554;p53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1555" name="Google Shape;1555;p53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</p:grpSp>
          <p:grpSp>
            <p:nvGrpSpPr>
              <p:cNvPr id="1556" name="Google Shape;1556;p53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1557" name="Google Shape;1557;p53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1558" name="Google Shape;1558;p53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9" name="Google Shape;1559;p53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0" name="Google Shape;1560;p53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1" name="Google Shape;1561;p53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2" name="Google Shape;1562;p53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3" name="Google Shape;1563;p53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4" name="Google Shape;1564;p53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5" name="Google Shape;1565;p53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6" name="Google Shape;1566;p53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567" name="Google Shape;1567;p53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53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69" name="Google Shape;1569;p53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53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53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1" name="Google Shape;1571;p53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72" name="Google Shape;1572;p53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73" name="Google Shape;1573;p53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74" name="Google Shape;1574;p53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75" name="Google Shape;1575;p53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76" name="Google Shape;1576;p53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77" name="Google Shape;1577;p53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78" name="Google Shape;1578;p53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79" name="Google Shape;1579;p53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80" name="Google Shape;1580;p53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81" name="Google Shape;1581;p53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82" name="Google Shape;1582;p53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83" name="Google Shape;1583;p53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84" name="Google Shape;1584;p53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85" name="Google Shape;1585;p53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86" name="Google Shape;1586;p53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87" name="Google Shape;1587;p53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88" name="Google Shape;1588;p53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89" name="Google Shape;1589;p53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90" name="Google Shape;1590;p53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91" name="Google Shape;1591;p53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596" name="Google Shape;1596;p53"/>
          <p:cNvGrpSpPr/>
          <p:nvPr/>
        </p:nvGrpSpPr>
        <p:grpSpPr>
          <a:xfrm>
            <a:off x="4395677" y="3959929"/>
            <a:ext cx="1619479" cy="865676"/>
            <a:chOff x="2182700" y="2791475"/>
            <a:chExt cx="5906197" cy="2462105"/>
          </a:xfrm>
        </p:grpSpPr>
        <p:sp>
          <p:nvSpPr>
            <p:cNvPr id="1597" name="Google Shape;1597;p53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98" name="Google Shape;1598;p53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28" name="Google Shape;1628;p53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29" name="Google Shape;1629;p53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30" name="Google Shape;1630;p53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31" name="Google Shape;1631;p53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32" name="Google Shape;1632;p53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33" name="Google Shape;1633;p53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34" name="Google Shape;1634;p53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35" name="Google Shape;1635;p53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36" name="Google Shape;1636;p53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37" name="Google Shape;1637;p53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42" name="Google Shape;1642;p53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43" name="Google Shape;1643;p53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44" name="Google Shape;1644;p53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45" name="Google Shape;1645;p53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46" name="Google Shape;1646;p53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47" name="Google Shape;1647;p53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48" name="Google Shape;1648;p53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49" name="Google Shape;1649;p53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50" name="Google Shape;1650;p53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51" name="Google Shape;1651;p53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52" name="Google Shape;1652;p53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1653" name="Google Shape;1653;p53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1654" name="Google Shape;1654;p53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55" name="Google Shape;1655;p53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56" name="Google Shape;1656;p53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57" name="Google Shape;1657;p53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58" name="Google Shape;1658;p53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59" name="Google Shape;1659;p53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60" name="Google Shape;1660;p53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61" name="Google Shape;1661;p53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62" name="Google Shape;1662;p53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63" name="Google Shape;1663;p53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64" name="Google Shape;1664;p53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65" name="Google Shape;1665;p53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66" name="Google Shape;1666;p53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67" name="Google Shape;1667;p53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68" name="Google Shape;1668;p53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69" name="Google Shape;1669;p53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670" name="Google Shape;1670;p53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5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funcional</a:t>
            </a:r>
            <a:endParaRPr/>
          </a:p>
        </p:txBody>
      </p:sp>
      <p:sp>
        <p:nvSpPr>
          <p:cNvPr id="1676" name="Google Shape;1676;p5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5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8" name="Google Shape;1678;p54"/>
          <p:cNvPicPr preferRelativeResize="0"/>
          <p:nvPr/>
        </p:nvPicPr>
        <p:blipFill rotWithShape="1">
          <a:blip r:embed="rId3">
            <a:alphaModFix/>
          </a:blip>
          <a:srcRect b="1514" l="0" r="41799" t="4412"/>
          <a:stretch/>
        </p:blipFill>
        <p:spPr>
          <a:xfrm>
            <a:off x="316625" y="1381375"/>
            <a:ext cx="4953213" cy="37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54"/>
          <p:cNvPicPr preferRelativeResize="0"/>
          <p:nvPr/>
        </p:nvPicPr>
        <p:blipFill rotWithShape="1">
          <a:blip r:embed="rId3">
            <a:alphaModFix/>
          </a:blip>
          <a:srcRect b="33527" l="57524" r="0" t="4418"/>
          <a:stretch/>
        </p:blipFill>
        <p:spPr>
          <a:xfrm>
            <a:off x="5212469" y="1381375"/>
            <a:ext cx="3614905" cy="25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54"/>
          <p:cNvSpPr txBox="1"/>
          <p:nvPr>
            <p:ph idx="4294967295" type="subTitle"/>
          </p:nvPr>
        </p:nvSpPr>
        <p:spPr>
          <a:xfrm>
            <a:off x="6939525" y="337100"/>
            <a:ext cx="21216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escalable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mantenible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es testeable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5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ISC: el enfoque geográfico</a:t>
            </a:r>
            <a:endParaRPr/>
          </a:p>
        </p:txBody>
      </p:sp>
      <p:sp>
        <p:nvSpPr>
          <p:cNvPr id="1686" name="Google Shape;1686;p5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7" name="Google Shape;1687;p5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55"/>
          <p:cNvSpPr/>
          <p:nvPr/>
        </p:nvSpPr>
        <p:spPr>
          <a:xfrm>
            <a:off x="3135925" y="1983650"/>
            <a:ext cx="1691700" cy="19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55"/>
          <p:cNvSpPr/>
          <p:nvPr/>
        </p:nvSpPr>
        <p:spPr>
          <a:xfrm>
            <a:off x="2546725" y="22276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55"/>
          <p:cNvSpPr/>
          <p:nvPr/>
        </p:nvSpPr>
        <p:spPr>
          <a:xfrm>
            <a:off x="4836025" y="28581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55"/>
          <p:cNvSpPr/>
          <p:nvPr/>
        </p:nvSpPr>
        <p:spPr>
          <a:xfrm>
            <a:off x="2546725" y="264566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55"/>
          <p:cNvSpPr/>
          <p:nvPr/>
        </p:nvSpPr>
        <p:spPr>
          <a:xfrm>
            <a:off x="2546725" y="306363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55"/>
          <p:cNvSpPr/>
          <p:nvPr/>
        </p:nvSpPr>
        <p:spPr>
          <a:xfrm>
            <a:off x="2546725" y="3481612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55"/>
          <p:cNvSpPr/>
          <p:nvPr/>
        </p:nvSpPr>
        <p:spPr>
          <a:xfrm>
            <a:off x="4836025" y="2397087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55"/>
          <p:cNvSpPr/>
          <p:nvPr/>
        </p:nvSpPr>
        <p:spPr>
          <a:xfrm>
            <a:off x="4836025" y="331922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55"/>
          <p:cNvSpPr txBox="1"/>
          <p:nvPr>
            <p:ph idx="4294967295" type="subTitle"/>
          </p:nvPr>
        </p:nvSpPr>
        <p:spPr>
          <a:xfrm>
            <a:off x="6627100" y="615150"/>
            <a:ext cx="2478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“¿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Rutas? A donde vamos no necesitamos rutas.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”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7" name="Google Shape;1697;p55"/>
          <p:cNvSpPr txBox="1"/>
          <p:nvPr>
            <p:ph idx="4294967295" type="subTitle"/>
          </p:nvPr>
        </p:nvSpPr>
        <p:spPr>
          <a:xfrm>
            <a:off x="58775" y="4220550"/>
            <a:ext cx="67893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moverse sin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camino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¿Puede un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tren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moverse sin una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vía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 NO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8" name="Google Shape;1698;p55"/>
          <p:cNvSpPr/>
          <p:nvPr/>
        </p:nvSpPr>
        <p:spPr>
          <a:xfrm>
            <a:off x="321815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55"/>
          <p:cNvSpPr/>
          <p:nvPr/>
        </p:nvSpPr>
        <p:spPr>
          <a:xfrm>
            <a:off x="321813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55"/>
          <p:cNvSpPr/>
          <p:nvPr/>
        </p:nvSpPr>
        <p:spPr>
          <a:xfrm>
            <a:off x="344590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55"/>
          <p:cNvSpPr/>
          <p:nvPr/>
        </p:nvSpPr>
        <p:spPr>
          <a:xfrm>
            <a:off x="344590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55"/>
          <p:cNvSpPr/>
          <p:nvPr/>
        </p:nvSpPr>
        <p:spPr>
          <a:xfrm>
            <a:off x="367365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55"/>
          <p:cNvSpPr/>
          <p:nvPr/>
        </p:nvSpPr>
        <p:spPr>
          <a:xfrm>
            <a:off x="321815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55"/>
          <p:cNvSpPr/>
          <p:nvPr/>
        </p:nvSpPr>
        <p:spPr>
          <a:xfrm>
            <a:off x="367363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55"/>
          <p:cNvSpPr/>
          <p:nvPr/>
        </p:nvSpPr>
        <p:spPr>
          <a:xfrm>
            <a:off x="367365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55"/>
          <p:cNvSpPr/>
          <p:nvPr/>
        </p:nvSpPr>
        <p:spPr>
          <a:xfrm>
            <a:off x="344588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55"/>
          <p:cNvSpPr/>
          <p:nvPr/>
        </p:nvSpPr>
        <p:spPr>
          <a:xfrm>
            <a:off x="3901400" y="36718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55"/>
          <p:cNvSpPr/>
          <p:nvPr/>
        </p:nvSpPr>
        <p:spPr>
          <a:xfrm>
            <a:off x="3901389" y="34363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55"/>
          <p:cNvSpPr/>
          <p:nvPr/>
        </p:nvSpPr>
        <p:spPr>
          <a:xfrm>
            <a:off x="4129150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55"/>
          <p:cNvSpPr/>
          <p:nvPr/>
        </p:nvSpPr>
        <p:spPr>
          <a:xfrm>
            <a:off x="4129150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55"/>
          <p:cNvSpPr/>
          <p:nvPr/>
        </p:nvSpPr>
        <p:spPr>
          <a:xfrm>
            <a:off x="4356900" y="343632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55"/>
          <p:cNvSpPr/>
          <p:nvPr/>
        </p:nvSpPr>
        <p:spPr>
          <a:xfrm>
            <a:off x="3901400" y="32008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55"/>
          <p:cNvSpPr/>
          <p:nvPr/>
        </p:nvSpPr>
        <p:spPr>
          <a:xfrm>
            <a:off x="4356889" y="36718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55"/>
          <p:cNvSpPr/>
          <p:nvPr/>
        </p:nvSpPr>
        <p:spPr>
          <a:xfrm>
            <a:off x="4356900" y="320085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55"/>
          <p:cNvSpPr/>
          <p:nvPr/>
        </p:nvSpPr>
        <p:spPr>
          <a:xfrm>
            <a:off x="4129139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55"/>
          <p:cNvSpPr/>
          <p:nvPr/>
        </p:nvSpPr>
        <p:spPr>
          <a:xfrm>
            <a:off x="321815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55"/>
          <p:cNvSpPr/>
          <p:nvPr/>
        </p:nvSpPr>
        <p:spPr>
          <a:xfrm>
            <a:off x="321813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55"/>
          <p:cNvSpPr/>
          <p:nvPr/>
        </p:nvSpPr>
        <p:spPr>
          <a:xfrm>
            <a:off x="344590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55"/>
          <p:cNvSpPr/>
          <p:nvPr/>
        </p:nvSpPr>
        <p:spPr>
          <a:xfrm>
            <a:off x="344590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55"/>
          <p:cNvSpPr/>
          <p:nvPr/>
        </p:nvSpPr>
        <p:spPr>
          <a:xfrm>
            <a:off x="367365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55"/>
          <p:cNvSpPr/>
          <p:nvPr/>
        </p:nvSpPr>
        <p:spPr>
          <a:xfrm>
            <a:off x="321815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55"/>
          <p:cNvSpPr/>
          <p:nvPr/>
        </p:nvSpPr>
        <p:spPr>
          <a:xfrm>
            <a:off x="367363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55"/>
          <p:cNvSpPr/>
          <p:nvPr/>
        </p:nvSpPr>
        <p:spPr>
          <a:xfrm>
            <a:off x="367365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55"/>
          <p:cNvSpPr/>
          <p:nvPr/>
        </p:nvSpPr>
        <p:spPr>
          <a:xfrm>
            <a:off x="344588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55"/>
          <p:cNvSpPr/>
          <p:nvPr/>
        </p:nvSpPr>
        <p:spPr>
          <a:xfrm>
            <a:off x="3901400" y="29653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55"/>
          <p:cNvSpPr/>
          <p:nvPr/>
        </p:nvSpPr>
        <p:spPr>
          <a:xfrm>
            <a:off x="3901389" y="272990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55"/>
          <p:cNvSpPr/>
          <p:nvPr/>
        </p:nvSpPr>
        <p:spPr>
          <a:xfrm>
            <a:off x="4129150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55"/>
          <p:cNvSpPr/>
          <p:nvPr/>
        </p:nvSpPr>
        <p:spPr>
          <a:xfrm>
            <a:off x="4129150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55"/>
          <p:cNvSpPr/>
          <p:nvPr/>
        </p:nvSpPr>
        <p:spPr>
          <a:xfrm>
            <a:off x="4356900" y="272990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55"/>
          <p:cNvSpPr/>
          <p:nvPr/>
        </p:nvSpPr>
        <p:spPr>
          <a:xfrm>
            <a:off x="3901400" y="249442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55"/>
          <p:cNvSpPr/>
          <p:nvPr/>
        </p:nvSpPr>
        <p:spPr>
          <a:xfrm>
            <a:off x="4356889" y="29653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55"/>
          <p:cNvSpPr/>
          <p:nvPr/>
        </p:nvSpPr>
        <p:spPr>
          <a:xfrm>
            <a:off x="4356900" y="24944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55"/>
          <p:cNvSpPr/>
          <p:nvPr/>
        </p:nvSpPr>
        <p:spPr>
          <a:xfrm>
            <a:off x="4129139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55"/>
          <p:cNvSpPr/>
          <p:nvPr/>
        </p:nvSpPr>
        <p:spPr>
          <a:xfrm>
            <a:off x="4582725" y="343632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55"/>
          <p:cNvSpPr/>
          <p:nvPr/>
        </p:nvSpPr>
        <p:spPr>
          <a:xfrm>
            <a:off x="4582725" y="367180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55"/>
          <p:cNvSpPr/>
          <p:nvPr/>
        </p:nvSpPr>
        <p:spPr>
          <a:xfrm>
            <a:off x="4582714" y="32008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55"/>
          <p:cNvSpPr/>
          <p:nvPr/>
        </p:nvSpPr>
        <p:spPr>
          <a:xfrm>
            <a:off x="4582725" y="2729900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55"/>
          <p:cNvSpPr/>
          <p:nvPr/>
        </p:nvSpPr>
        <p:spPr>
          <a:xfrm>
            <a:off x="4582725" y="2965375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55"/>
          <p:cNvSpPr/>
          <p:nvPr/>
        </p:nvSpPr>
        <p:spPr>
          <a:xfrm>
            <a:off x="4582714" y="249442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55"/>
          <p:cNvSpPr/>
          <p:nvPr/>
        </p:nvSpPr>
        <p:spPr>
          <a:xfrm>
            <a:off x="321911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55"/>
          <p:cNvSpPr/>
          <p:nvPr/>
        </p:nvSpPr>
        <p:spPr>
          <a:xfrm>
            <a:off x="344686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55"/>
          <p:cNvSpPr/>
          <p:nvPr/>
        </p:nvSpPr>
        <p:spPr>
          <a:xfrm>
            <a:off x="367460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55"/>
          <p:cNvSpPr/>
          <p:nvPr/>
        </p:nvSpPr>
        <p:spPr>
          <a:xfrm>
            <a:off x="3902363" y="2258950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55"/>
          <p:cNvSpPr/>
          <p:nvPr/>
        </p:nvSpPr>
        <p:spPr>
          <a:xfrm>
            <a:off x="4130113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55"/>
          <p:cNvSpPr/>
          <p:nvPr/>
        </p:nvSpPr>
        <p:spPr>
          <a:xfrm>
            <a:off x="4357852" y="2258950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55"/>
          <p:cNvSpPr/>
          <p:nvPr/>
        </p:nvSpPr>
        <p:spPr>
          <a:xfrm>
            <a:off x="4583688" y="2258950"/>
            <a:ext cx="184800" cy="190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55"/>
          <p:cNvSpPr/>
          <p:nvPr/>
        </p:nvSpPr>
        <p:spPr>
          <a:xfrm>
            <a:off x="322007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55"/>
          <p:cNvSpPr/>
          <p:nvPr/>
        </p:nvSpPr>
        <p:spPr>
          <a:xfrm>
            <a:off x="344783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55"/>
          <p:cNvSpPr/>
          <p:nvPr/>
        </p:nvSpPr>
        <p:spPr>
          <a:xfrm>
            <a:off x="367558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55"/>
          <p:cNvSpPr/>
          <p:nvPr/>
        </p:nvSpPr>
        <p:spPr>
          <a:xfrm>
            <a:off x="3903327" y="2023475"/>
            <a:ext cx="184800" cy="19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55"/>
          <p:cNvSpPr/>
          <p:nvPr/>
        </p:nvSpPr>
        <p:spPr>
          <a:xfrm>
            <a:off x="4131088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55"/>
          <p:cNvSpPr/>
          <p:nvPr/>
        </p:nvSpPr>
        <p:spPr>
          <a:xfrm>
            <a:off x="4358838" y="2023475"/>
            <a:ext cx="184800" cy="19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55"/>
          <p:cNvSpPr/>
          <p:nvPr/>
        </p:nvSpPr>
        <p:spPr>
          <a:xfrm>
            <a:off x="4584663" y="2023475"/>
            <a:ext cx="184800" cy="19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55"/>
          <p:cNvSpPr txBox="1"/>
          <p:nvPr>
            <p:ph idx="4294967295" type="subTitle"/>
          </p:nvPr>
        </p:nvSpPr>
        <p:spPr>
          <a:xfrm>
            <a:off x="7210425" y="1158775"/>
            <a:ext cx="1933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Dr. Emmett Brown</a:t>
            </a:r>
            <a:endParaRPr i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55" name="Google Shape;1755;p55"/>
          <p:cNvSpPr txBox="1"/>
          <p:nvPr>
            <p:ph idx="4294967295" type="subTitle"/>
          </p:nvPr>
        </p:nvSpPr>
        <p:spPr>
          <a:xfrm>
            <a:off x="5492725" y="2570150"/>
            <a:ext cx="208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56" name="Google Shape;1756;p55"/>
          <p:cNvSpPr txBox="1"/>
          <p:nvPr>
            <p:ph idx="4294967295" type="subTitle"/>
          </p:nvPr>
        </p:nvSpPr>
        <p:spPr>
          <a:xfrm>
            <a:off x="5492725" y="2233825"/>
            <a:ext cx="23016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57" name="Google Shape;1757;p55"/>
          <p:cNvSpPr txBox="1"/>
          <p:nvPr>
            <p:ph idx="4294967295" type="subTitle"/>
          </p:nvPr>
        </p:nvSpPr>
        <p:spPr>
          <a:xfrm>
            <a:off x="5495825" y="3010425"/>
            <a:ext cx="1847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58" name="Google Shape;1758;p55"/>
          <p:cNvSpPr txBox="1"/>
          <p:nvPr>
            <p:ph idx="4294967295" type="subTitle"/>
          </p:nvPr>
        </p:nvSpPr>
        <p:spPr>
          <a:xfrm>
            <a:off x="521700" y="2775625"/>
            <a:ext cx="2025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Cambios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59" name="Google Shape;1759;p55"/>
          <p:cNvSpPr txBox="1"/>
          <p:nvPr>
            <p:ph idx="4294967295" type="subTitle"/>
          </p:nvPr>
        </p:nvSpPr>
        <p:spPr>
          <a:xfrm>
            <a:off x="634750" y="2043625"/>
            <a:ext cx="19119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Circuitos de vías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60" name="Google Shape;1760;p55"/>
          <p:cNvSpPr txBox="1"/>
          <p:nvPr>
            <p:ph idx="4294967295" type="subTitle"/>
          </p:nvPr>
        </p:nvSpPr>
        <p:spPr>
          <a:xfrm>
            <a:off x="415425" y="2461600"/>
            <a:ext cx="21282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ferroviarias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61" name="Google Shape;1761;p55"/>
          <p:cNvSpPr txBox="1"/>
          <p:nvPr>
            <p:ph idx="4294967295" type="subTitle"/>
          </p:nvPr>
        </p:nvSpPr>
        <p:spPr>
          <a:xfrm>
            <a:off x="841200" y="3193600"/>
            <a:ext cx="1705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Pasos a nivel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56"/>
          <p:cNvSpPr/>
          <p:nvPr/>
        </p:nvSpPr>
        <p:spPr>
          <a:xfrm rot="-2700000">
            <a:off x="1975835" y="1883149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7" name="Google Shape;1767;p56"/>
          <p:cNvSpPr/>
          <p:nvPr/>
        </p:nvSpPr>
        <p:spPr>
          <a:xfrm rot="-2700000">
            <a:off x="777648" y="2573724"/>
            <a:ext cx="990657" cy="16291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68" name="Google Shape;1768;p5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Topologías ferroviarias y redes de grafos</a:t>
            </a:r>
            <a:endParaRPr/>
          </a:p>
        </p:txBody>
      </p:sp>
      <p:sp>
        <p:nvSpPr>
          <p:cNvPr id="1769" name="Google Shape;1769;p5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0" name="Google Shape;1770;p5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56"/>
          <p:cNvSpPr/>
          <p:nvPr/>
        </p:nvSpPr>
        <p:spPr>
          <a:xfrm rot="3304782">
            <a:off x="4791130" y="3012549"/>
            <a:ext cx="589061" cy="1902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56"/>
          <p:cNvSpPr txBox="1"/>
          <p:nvPr>
            <p:ph idx="4294967295" type="subTitle"/>
          </p:nvPr>
        </p:nvSpPr>
        <p:spPr>
          <a:xfrm>
            <a:off x="5415525" y="1682400"/>
            <a:ext cx="2393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información principal es la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conexión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entre las secciones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73" name="Google Shape;1773;p56"/>
          <p:cNvSpPr/>
          <p:nvPr/>
        </p:nvSpPr>
        <p:spPr>
          <a:xfrm>
            <a:off x="0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4" name="Google Shape;1774;p56"/>
          <p:cNvSpPr/>
          <p:nvPr/>
        </p:nvSpPr>
        <p:spPr>
          <a:xfrm>
            <a:off x="690449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5" name="Google Shape;1775;p56"/>
          <p:cNvSpPr/>
          <p:nvPr/>
        </p:nvSpPr>
        <p:spPr>
          <a:xfrm>
            <a:off x="1380898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6" name="Google Shape;1776;p56"/>
          <p:cNvSpPr/>
          <p:nvPr/>
        </p:nvSpPr>
        <p:spPr>
          <a:xfrm>
            <a:off x="2071348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7" name="Google Shape;1777;p56"/>
          <p:cNvSpPr/>
          <p:nvPr/>
        </p:nvSpPr>
        <p:spPr>
          <a:xfrm>
            <a:off x="2761807" y="289357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8" name="Google Shape;1778;p56"/>
          <p:cNvSpPr/>
          <p:nvPr/>
        </p:nvSpPr>
        <p:spPr>
          <a:xfrm>
            <a:off x="1190150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9" name="Google Shape;1779;p56"/>
          <p:cNvSpPr/>
          <p:nvPr/>
        </p:nvSpPr>
        <p:spPr>
          <a:xfrm>
            <a:off x="1880599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80" name="Google Shape;1780;p56"/>
          <p:cNvSpPr/>
          <p:nvPr/>
        </p:nvSpPr>
        <p:spPr>
          <a:xfrm>
            <a:off x="2571048" y="2209550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81" name="Google Shape;1781;p56"/>
          <p:cNvSpPr/>
          <p:nvPr/>
        </p:nvSpPr>
        <p:spPr>
          <a:xfrm>
            <a:off x="3261502" y="2209550"/>
            <a:ext cx="1217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82" name="Google Shape;1782;p56"/>
          <p:cNvSpPr/>
          <p:nvPr/>
        </p:nvSpPr>
        <p:spPr>
          <a:xfrm>
            <a:off x="2407925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83" name="Google Shape;1783;p56"/>
          <p:cNvSpPr/>
          <p:nvPr/>
        </p:nvSpPr>
        <p:spPr>
          <a:xfrm>
            <a:off x="3098374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84" name="Google Shape;1784;p56"/>
          <p:cNvSpPr/>
          <p:nvPr/>
        </p:nvSpPr>
        <p:spPr>
          <a:xfrm>
            <a:off x="3788823" y="1525525"/>
            <a:ext cx="6903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85" name="Google Shape;1785;p56"/>
          <p:cNvSpPr/>
          <p:nvPr/>
        </p:nvSpPr>
        <p:spPr>
          <a:xfrm>
            <a:off x="3452247" y="2893575"/>
            <a:ext cx="10269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86" name="Google Shape;1786;p56"/>
          <p:cNvSpPr/>
          <p:nvPr/>
        </p:nvSpPr>
        <p:spPr>
          <a:xfrm>
            <a:off x="44018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87" name="Google Shape;1787;p56"/>
          <p:cNvSpPr/>
          <p:nvPr/>
        </p:nvSpPr>
        <p:spPr>
          <a:xfrm>
            <a:off x="50832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788" name="Google Shape;1788;p56"/>
          <p:cNvCxnSpPr>
            <a:stCxn id="1786" idx="6"/>
            <a:endCxn id="1787" idx="2"/>
          </p:cNvCxnSpPr>
          <p:nvPr/>
        </p:nvCxnSpPr>
        <p:spPr>
          <a:xfrm>
            <a:off x="47912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56"/>
          <p:cNvSpPr/>
          <p:nvPr/>
        </p:nvSpPr>
        <p:spPr>
          <a:xfrm>
            <a:off x="57647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0" name="Google Shape;1790;p56"/>
          <p:cNvSpPr/>
          <p:nvPr/>
        </p:nvSpPr>
        <p:spPr>
          <a:xfrm>
            <a:off x="64461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1" name="Google Shape;1791;p56"/>
          <p:cNvSpPr/>
          <p:nvPr/>
        </p:nvSpPr>
        <p:spPr>
          <a:xfrm>
            <a:off x="712760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2" name="Google Shape;1792;p56"/>
          <p:cNvSpPr/>
          <p:nvPr/>
        </p:nvSpPr>
        <p:spPr>
          <a:xfrm>
            <a:off x="7809050" y="3992200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3" name="Google Shape;1793;p56"/>
          <p:cNvSpPr/>
          <p:nvPr/>
        </p:nvSpPr>
        <p:spPr>
          <a:xfrm>
            <a:off x="57647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4" name="Google Shape;1794;p56"/>
          <p:cNvSpPr/>
          <p:nvPr/>
        </p:nvSpPr>
        <p:spPr>
          <a:xfrm>
            <a:off x="64461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5" name="Google Shape;1795;p56"/>
          <p:cNvSpPr/>
          <p:nvPr/>
        </p:nvSpPr>
        <p:spPr>
          <a:xfrm>
            <a:off x="712760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6" name="Google Shape;1796;p56"/>
          <p:cNvSpPr/>
          <p:nvPr/>
        </p:nvSpPr>
        <p:spPr>
          <a:xfrm>
            <a:off x="7809050" y="337307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7" name="Google Shape;1797;p56"/>
          <p:cNvSpPr/>
          <p:nvPr/>
        </p:nvSpPr>
        <p:spPr>
          <a:xfrm>
            <a:off x="71276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8" name="Google Shape;1798;p56"/>
          <p:cNvSpPr/>
          <p:nvPr/>
        </p:nvSpPr>
        <p:spPr>
          <a:xfrm>
            <a:off x="780905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9" name="Google Shape;1799;p56"/>
          <p:cNvSpPr/>
          <p:nvPr/>
        </p:nvSpPr>
        <p:spPr>
          <a:xfrm>
            <a:off x="8490500" y="2811725"/>
            <a:ext cx="389400" cy="32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800" name="Google Shape;1800;p56"/>
          <p:cNvCxnSpPr>
            <a:stCxn id="1787" idx="6"/>
            <a:endCxn id="1789" idx="2"/>
          </p:cNvCxnSpPr>
          <p:nvPr/>
        </p:nvCxnSpPr>
        <p:spPr>
          <a:xfrm>
            <a:off x="547265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1" name="Google Shape;1801;p56"/>
          <p:cNvCxnSpPr>
            <a:stCxn id="1789" idx="6"/>
            <a:endCxn id="1790" idx="2"/>
          </p:cNvCxnSpPr>
          <p:nvPr/>
        </p:nvCxnSpPr>
        <p:spPr>
          <a:xfrm>
            <a:off x="61541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p56"/>
          <p:cNvCxnSpPr>
            <a:stCxn id="1791" idx="2"/>
            <a:endCxn id="1790" idx="6"/>
          </p:cNvCxnSpPr>
          <p:nvPr/>
        </p:nvCxnSpPr>
        <p:spPr>
          <a:xfrm rot="10800000">
            <a:off x="683540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3" name="Google Shape;1803;p56"/>
          <p:cNvCxnSpPr>
            <a:stCxn id="1792" idx="2"/>
            <a:endCxn id="1791" idx="6"/>
          </p:cNvCxnSpPr>
          <p:nvPr/>
        </p:nvCxnSpPr>
        <p:spPr>
          <a:xfrm rot="10800000">
            <a:off x="7516850" y="4152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4" name="Google Shape;1804;p56"/>
          <p:cNvCxnSpPr>
            <a:endCxn id="1793" idx="3"/>
          </p:cNvCxnSpPr>
          <p:nvPr/>
        </p:nvCxnSpPr>
        <p:spPr>
          <a:xfrm flipH="1" rot="10800000">
            <a:off x="5415526" y="3647066"/>
            <a:ext cx="4062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56"/>
          <p:cNvCxnSpPr>
            <a:stCxn id="1793" idx="6"/>
            <a:endCxn id="1794" idx="2"/>
          </p:cNvCxnSpPr>
          <p:nvPr/>
        </p:nvCxnSpPr>
        <p:spPr>
          <a:xfrm>
            <a:off x="615410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6" name="Google Shape;1806;p56"/>
          <p:cNvCxnSpPr>
            <a:stCxn id="1794" idx="6"/>
            <a:endCxn id="1795" idx="2"/>
          </p:cNvCxnSpPr>
          <p:nvPr/>
        </p:nvCxnSpPr>
        <p:spPr>
          <a:xfrm>
            <a:off x="683555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56"/>
          <p:cNvCxnSpPr>
            <a:stCxn id="1795" idx="6"/>
            <a:endCxn id="1796" idx="2"/>
          </p:cNvCxnSpPr>
          <p:nvPr/>
        </p:nvCxnSpPr>
        <p:spPr>
          <a:xfrm>
            <a:off x="7517000" y="35335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56"/>
          <p:cNvCxnSpPr>
            <a:stCxn id="1799" idx="2"/>
            <a:endCxn id="1798" idx="6"/>
          </p:cNvCxnSpPr>
          <p:nvPr/>
        </p:nvCxnSpPr>
        <p:spPr>
          <a:xfrm rot="10800000">
            <a:off x="8198300" y="297222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56"/>
          <p:cNvCxnSpPr>
            <a:stCxn id="1798" idx="2"/>
            <a:endCxn id="1797" idx="6"/>
          </p:cNvCxnSpPr>
          <p:nvPr/>
        </p:nvCxnSpPr>
        <p:spPr>
          <a:xfrm rot="10800000">
            <a:off x="7516850" y="297222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p56"/>
          <p:cNvCxnSpPr>
            <a:stCxn id="1797" idx="3"/>
            <a:endCxn id="1794" idx="7"/>
          </p:cNvCxnSpPr>
          <p:nvPr/>
        </p:nvCxnSpPr>
        <p:spPr>
          <a:xfrm flipH="1">
            <a:off x="6778426" y="3085716"/>
            <a:ext cx="4062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5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816" name="Google Shape;1816;p5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7" name="Google Shape;1817;p5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57"/>
          <p:cNvSpPr txBox="1"/>
          <p:nvPr>
            <p:ph idx="4294967295" type="subTitle"/>
          </p:nvPr>
        </p:nvSpPr>
        <p:spPr>
          <a:xfrm>
            <a:off x="5718400" y="1562575"/>
            <a:ext cx="1605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extremo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19" name="Google Shape;1819;p57"/>
          <p:cNvSpPr/>
          <p:nvPr/>
        </p:nvSpPr>
        <p:spPr>
          <a:xfrm>
            <a:off x="49275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0" name="Google Shape;1820;p57"/>
          <p:cNvSpPr/>
          <p:nvPr/>
        </p:nvSpPr>
        <p:spPr>
          <a:xfrm>
            <a:off x="1174200" y="31756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821" name="Google Shape;1821;p57"/>
          <p:cNvCxnSpPr>
            <a:stCxn id="1819" idx="6"/>
            <a:endCxn id="1820" idx="2"/>
          </p:cNvCxnSpPr>
          <p:nvPr/>
        </p:nvCxnSpPr>
        <p:spPr>
          <a:xfrm>
            <a:off x="8821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2" name="Google Shape;1822;p57"/>
          <p:cNvSpPr/>
          <p:nvPr/>
        </p:nvSpPr>
        <p:spPr>
          <a:xfrm>
            <a:off x="1855650" y="31756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3" name="Google Shape;1823;p57"/>
          <p:cNvSpPr/>
          <p:nvPr/>
        </p:nvSpPr>
        <p:spPr>
          <a:xfrm>
            <a:off x="253710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4" name="Google Shape;1824;p57"/>
          <p:cNvSpPr/>
          <p:nvPr/>
        </p:nvSpPr>
        <p:spPr>
          <a:xfrm>
            <a:off x="3218550" y="317567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5" name="Google Shape;1825;p57"/>
          <p:cNvSpPr/>
          <p:nvPr/>
        </p:nvSpPr>
        <p:spPr>
          <a:xfrm>
            <a:off x="3900000" y="317567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6" name="Google Shape;1826;p57"/>
          <p:cNvSpPr/>
          <p:nvPr/>
        </p:nvSpPr>
        <p:spPr>
          <a:xfrm>
            <a:off x="1855650" y="255655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7" name="Google Shape;1827;p57"/>
          <p:cNvSpPr/>
          <p:nvPr/>
        </p:nvSpPr>
        <p:spPr>
          <a:xfrm>
            <a:off x="2537100" y="2556550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8" name="Google Shape;1828;p57"/>
          <p:cNvSpPr/>
          <p:nvPr/>
        </p:nvSpPr>
        <p:spPr>
          <a:xfrm>
            <a:off x="3218550" y="2556550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9" name="Google Shape;1829;p57"/>
          <p:cNvSpPr/>
          <p:nvPr/>
        </p:nvSpPr>
        <p:spPr>
          <a:xfrm>
            <a:off x="3900000" y="255655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30" name="Google Shape;1830;p57"/>
          <p:cNvSpPr/>
          <p:nvPr/>
        </p:nvSpPr>
        <p:spPr>
          <a:xfrm>
            <a:off x="3218550" y="1995200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31" name="Google Shape;1831;p57"/>
          <p:cNvSpPr/>
          <p:nvPr/>
        </p:nvSpPr>
        <p:spPr>
          <a:xfrm>
            <a:off x="3900000" y="1995200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32" name="Google Shape;1832;p57"/>
          <p:cNvSpPr/>
          <p:nvPr/>
        </p:nvSpPr>
        <p:spPr>
          <a:xfrm>
            <a:off x="4581450" y="1995200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833" name="Google Shape;1833;p57"/>
          <p:cNvCxnSpPr>
            <a:stCxn id="1820" idx="6"/>
            <a:endCxn id="1822" idx="2"/>
          </p:cNvCxnSpPr>
          <p:nvPr/>
        </p:nvCxnSpPr>
        <p:spPr>
          <a:xfrm>
            <a:off x="156360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4" name="Google Shape;1834;p57"/>
          <p:cNvCxnSpPr>
            <a:stCxn id="1822" idx="6"/>
            <a:endCxn id="1823" idx="2"/>
          </p:cNvCxnSpPr>
          <p:nvPr/>
        </p:nvCxnSpPr>
        <p:spPr>
          <a:xfrm>
            <a:off x="22450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p57"/>
          <p:cNvCxnSpPr>
            <a:stCxn id="1824" idx="2"/>
            <a:endCxn id="1823" idx="6"/>
          </p:cNvCxnSpPr>
          <p:nvPr/>
        </p:nvCxnSpPr>
        <p:spPr>
          <a:xfrm rot="10800000">
            <a:off x="292635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57"/>
          <p:cNvCxnSpPr>
            <a:stCxn id="1825" idx="2"/>
            <a:endCxn id="1824" idx="6"/>
          </p:cNvCxnSpPr>
          <p:nvPr/>
        </p:nvCxnSpPr>
        <p:spPr>
          <a:xfrm rot="10800000">
            <a:off x="3607800" y="3336175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57"/>
          <p:cNvCxnSpPr>
            <a:endCxn id="1826" idx="3"/>
          </p:cNvCxnSpPr>
          <p:nvPr/>
        </p:nvCxnSpPr>
        <p:spPr>
          <a:xfrm flipH="1" rot="10800000">
            <a:off x="1506476" y="2830541"/>
            <a:ext cx="4062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57"/>
          <p:cNvCxnSpPr>
            <a:stCxn id="1826" idx="6"/>
            <a:endCxn id="1827" idx="2"/>
          </p:cNvCxnSpPr>
          <p:nvPr/>
        </p:nvCxnSpPr>
        <p:spPr>
          <a:xfrm>
            <a:off x="224505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57"/>
          <p:cNvCxnSpPr>
            <a:stCxn id="1827" idx="6"/>
            <a:endCxn id="1828" idx="2"/>
          </p:cNvCxnSpPr>
          <p:nvPr/>
        </p:nvCxnSpPr>
        <p:spPr>
          <a:xfrm>
            <a:off x="292650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57"/>
          <p:cNvCxnSpPr>
            <a:stCxn id="1828" idx="6"/>
            <a:endCxn id="1829" idx="2"/>
          </p:cNvCxnSpPr>
          <p:nvPr/>
        </p:nvCxnSpPr>
        <p:spPr>
          <a:xfrm>
            <a:off x="3607950" y="271705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57"/>
          <p:cNvCxnSpPr>
            <a:stCxn id="1832" idx="2"/>
            <a:endCxn id="1831" idx="6"/>
          </p:cNvCxnSpPr>
          <p:nvPr/>
        </p:nvCxnSpPr>
        <p:spPr>
          <a:xfrm rot="10800000">
            <a:off x="4289250" y="2155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57"/>
          <p:cNvCxnSpPr>
            <a:stCxn id="1831" idx="2"/>
            <a:endCxn id="1830" idx="6"/>
          </p:cNvCxnSpPr>
          <p:nvPr/>
        </p:nvCxnSpPr>
        <p:spPr>
          <a:xfrm rot="10800000">
            <a:off x="3607800" y="21557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57"/>
          <p:cNvCxnSpPr>
            <a:stCxn id="1830" idx="3"/>
            <a:endCxn id="1827" idx="7"/>
          </p:cNvCxnSpPr>
          <p:nvPr/>
        </p:nvCxnSpPr>
        <p:spPr>
          <a:xfrm flipH="1">
            <a:off x="2869376" y="2269191"/>
            <a:ext cx="4062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4" name="Google Shape;1844;p57"/>
          <p:cNvSpPr/>
          <p:nvPr/>
        </p:nvSpPr>
        <p:spPr>
          <a:xfrm>
            <a:off x="5382350" y="1735725"/>
            <a:ext cx="389400" cy="321000"/>
          </a:xfrm>
          <a:prstGeom prst="ellipse">
            <a:avLst/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45" name="Google Shape;1845;p57"/>
          <p:cNvSpPr txBox="1"/>
          <p:nvPr>
            <p:ph idx="4294967295" type="subTitle"/>
          </p:nvPr>
        </p:nvSpPr>
        <p:spPr>
          <a:xfrm>
            <a:off x="5773900" y="2034325"/>
            <a:ext cx="18051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raíz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46" name="Google Shape;1846;p57"/>
          <p:cNvSpPr/>
          <p:nvPr/>
        </p:nvSpPr>
        <p:spPr>
          <a:xfrm>
            <a:off x="5382350" y="2207875"/>
            <a:ext cx="389400" cy="321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47" name="Google Shape;1847;p57"/>
          <p:cNvSpPr/>
          <p:nvPr/>
        </p:nvSpPr>
        <p:spPr>
          <a:xfrm>
            <a:off x="5382350" y="2680025"/>
            <a:ext cx="389400" cy="3210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48" name="Google Shape;1848;p57"/>
          <p:cNvSpPr txBox="1"/>
          <p:nvPr>
            <p:ph idx="4294967295" type="subTitle"/>
          </p:nvPr>
        </p:nvSpPr>
        <p:spPr>
          <a:xfrm>
            <a:off x="5773900" y="2529075"/>
            <a:ext cx="31938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rama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49" name="Google Shape;1849;p57"/>
          <p:cNvSpPr/>
          <p:nvPr/>
        </p:nvSpPr>
        <p:spPr>
          <a:xfrm>
            <a:off x="5382350" y="3174575"/>
            <a:ext cx="389400" cy="321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50" name="Google Shape;1850;p57"/>
          <p:cNvSpPr txBox="1"/>
          <p:nvPr>
            <p:ph idx="4294967295" type="subTitle"/>
          </p:nvPr>
        </p:nvSpPr>
        <p:spPr>
          <a:xfrm>
            <a:off x="5771750" y="3012225"/>
            <a:ext cx="3414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cambio complemento directo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1" name="Google Shape;1851;p57"/>
          <p:cNvSpPr/>
          <p:nvPr/>
        </p:nvSpPr>
        <p:spPr>
          <a:xfrm>
            <a:off x="5382350" y="3669125"/>
            <a:ext cx="389400" cy="3210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52" name="Google Shape;1852;p57"/>
          <p:cNvSpPr txBox="1"/>
          <p:nvPr>
            <p:ph idx="4294967295" type="subTitle"/>
          </p:nvPr>
        </p:nvSpPr>
        <p:spPr>
          <a:xfrm>
            <a:off x="5619475" y="3548325"/>
            <a:ext cx="1671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simple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3" name="Google Shape;1853;p57"/>
          <p:cNvSpPr txBox="1"/>
          <p:nvPr>
            <p:ph idx="4294967295" type="subTitle"/>
          </p:nvPr>
        </p:nvSpPr>
        <p:spPr>
          <a:xfrm>
            <a:off x="540725" y="4163675"/>
            <a:ext cx="59916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Podemos modelar cada bloque y sabemos cómo conectarlos … 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¡¡Es como jugar con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Lego!!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4" name="Google Shape;1854;p57"/>
          <p:cNvSpPr txBox="1"/>
          <p:nvPr>
            <p:ph idx="4294967295" type="subTitle"/>
          </p:nvPr>
        </p:nvSpPr>
        <p:spPr>
          <a:xfrm>
            <a:off x="7077550" y="489750"/>
            <a:ext cx="20664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Criterio de clasificación desarrollado en el marco de este trabajo</a:t>
            </a: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5" name="Google Shape;1855;p57"/>
          <p:cNvSpPr/>
          <p:nvPr/>
        </p:nvSpPr>
        <p:spPr>
          <a:xfrm>
            <a:off x="6852011" y="641441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5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861" name="Google Shape;1861;p5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2" name="Google Shape;1862;p5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58"/>
          <p:cNvSpPr txBox="1"/>
          <p:nvPr>
            <p:ph idx="4294967295" type="subTitle"/>
          </p:nvPr>
        </p:nvSpPr>
        <p:spPr>
          <a:xfrm>
            <a:off x="749375" y="4163675"/>
            <a:ext cx="57828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https://www.youtube.com/watch?v=MFB-p1IhvYs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64" name="Google Shape;18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50" y="1463575"/>
            <a:ext cx="6712399" cy="2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58"/>
          <p:cNvSpPr txBox="1"/>
          <p:nvPr/>
        </p:nvSpPr>
        <p:spPr>
          <a:xfrm>
            <a:off x="6923950" y="615150"/>
            <a:ext cx="2220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Implementado en Python en el marco de este trabajo.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6" name="Google Shape;1866;p58"/>
          <p:cNvSpPr/>
          <p:nvPr/>
        </p:nvSpPr>
        <p:spPr>
          <a:xfrm>
            <a:off x="6770361" y="8243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5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Analizador de redes ferroviarias</a:t>
            </a:r>
            <a:endParaRPr/>
          </a:p>
        </p:txBody>
      </p:sp>
      <p:sp>
        <p:nvSpPr>
          <p:cNvPr id="1872" name="Google Shape;1872;p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3" name="Google Shape;1873;p5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59"/>
          <p:cNvSpPr txBox="1"/>
          <p:nvPr/>
        </p:nvSpPr>
        <p:spPr>
          <a:xfrm>
            <a:off x="6923950" y="615150"/>
            <a:ext cx="2220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Implementado en Python en el marco de este trabajo.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5" name="Google Shape;1875;p59"/>
          <p:cNvSpPr/>
          <p:nvPr/>
        </p:nvSpPr>
        <p:spPr>
          <a:xfrm>
            <a:off x="6770361" y="8243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ICSAFe - Sistema de enclavamientos electrónico" id="1876" name="Google Shape;1876;p59" title="[GICSAFe][Analizador de topologias ferroviarias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151" y="1345025"/>
            <a:ext cx="5065776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60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ISC: el enfoque geográfico</a:t>
            </a:r>
            <a:endParaRPr/>
          </a:p>
        </p:txBody>
      </p:sp>
      <p:sp>
        <p:nvSpPr>
          <p:cNvPr id="1882" name="Google Shape;1882;p6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3" name="Google Shape;1883;p60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60"/>
          <p:cNvSpPr txBox="1"/>
          <p:nvPr>
            <p:ph idx="4294967295" type="subTitle"/>
          </p:nvPr>
        </p:nvSpPr>
        <p:spPr>
          <a:xfrm>
            <a:off x="5066663" y="4802825"/>
            <a:ext cx="1331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Complejidad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85" name="Google Shape;1885;p60"/>
          <p:cNvSpPr/>
          <p:nvPr/>
        </p:nvSpPr>
        <p:spPr>
          <a:xfrm>
            <a:off x="3028375" y="1917525"/>
            <a:ext cx="1622700" cy="204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60"/>
          <p:cNvSpPr/>
          <p:nvPr/>
        </p:nvSpPr>
        <p:spPr>
          <a:xfrm>
            <a:off x="2470475" y="217460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60"/>
          <p:cNvSpPr/>
          <p:nvPr/>
        </p:nvSpPr>
        <p:spPr>
          <a:xfrm>
            <a:off x="4652386" y="283873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60"/>
          <p:cNvSpPr/>
          <p:nvPr/>
        </p:nvSpPr>
        <p:spPr>
          <a:xfrm>
            <a:off x="2470475" y="2614895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60"/>
          <p:cNvSpPr/>
          <p:nvPr/>
        </p:nvSpPr>
        <p:spPr>
          <a:xfrm>
            <a:off x="2470475" y="30551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60"/>
          <p:cNvSpPr/>
          <p:nvPr/>
        </p:nvSpPr>
        <p:spPr>
          <a:xfrm>
            <a:off x="2470475" y="3495473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60"/>
          <p:cNvSpPr/>
          <p:nvPr/>
        </p:nvSpPr>
        <p:spPr>
          <a:xfrm>
            <a:off x="4648386" y="2374984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60"/>
          <p:cNvSpPr/>
          <p:nvPr/>
        </p:nvSpPr>
        <p:spPr>
          <a:xfrm>
            <a:off x="4652386" y="3302519"/>
            <a:ext cx="5580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60"/>
          <p:cNvSpPr/>
          <p:nvPr/>
        </p:nvSpPr>
        <p:spPr>
          <a:xfrm>
            <a:off x="6183525" y="1452575"/>
            <a:ext cx="2108100" cy="274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60"/>
          <p:cNvSpPr/>
          <p:nvPr/>
        </p:nvSpPr>
        <p:spPr>
          <a:xfrm>
            <a:off x="5466797" y="1735706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60"/>
          <p:cNvSpPr/>
          <p:nvPr/>
        </p:nvSpPr>
        <p:spPr>
          <a:xfrm>
            <a:off x="8290552" y="2651851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60"/>
          <p:cNvSpPr/>
          <p:nvPr/>
        </p:nvSpPr>
        <p:spPr>
          <a:xfrm>
            <a:off x="5466797" y="234337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60"/>
          <p:cNvSpPr/>
          <p:nvPr/>
        </p:nvSpPr>
        <p:spPr>
          <a:xfrm>
            <a:off x="5466797" y="2951040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60"/>
          <p:cNvSpPr/>
          <p:nvPr/>
        </p:nvSpPr>
        <p:spPr>
          <a:xfrm>
            <a:off x="5466797" y="3558707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60"/>
          <p:cNvSpPr/>
          <p:nvPr/>
        </p:nvSpPr>
        <p:spPr>
          <a:xfrm>
            <a:off x="8290552" y="2011763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60"/>
          <p:cNvSpPr/>
          <p:nvPr/>
        </p:nvSpPr>
        <p:spPr>
          <a:xfrm>
            <a:off x="8290552" y="3291938"/>
            <a:ext cx="7167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60"/>
          <p:cNvSpPr/>
          <p:nvPr/>
        </p:nvSpPr>
        <p:spPr>
          <a:xfrm>
            <a:off x="558578" y="2293288"/>
            <a:ext cx="1118400" cy="13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60"/>
          <p:cNvSpPr/>
          <p:nvPr/>
        </p:nvSpPr>
        <p:spPr>
          <a:xfrm>
            <a:off x="169000" y="246246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60"/>
          <p:cNvSpPr/>
          <p:nvPr/>
        </p:nvSpPr>
        <p:spPr>
          <a:xfrm>
            <a:off x="1682682" y="289952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60"/>
          <p:cNvSpPr/>
          <p:nvPr/>
        </p:nvSpPr>
        <p:spPr>
          <a:xfrm>
            <a:off x="169000" y="275221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60"/>
          <p:cNvSpPr/>
          <p:nvPr/>
        </p:nvSpPr>
        <p:spPr>
          <a:xfrm>
            <a:off x="169000" y="304196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60"/>
          <p:cNvSpPr/>
          <p:nvPr/>
        </p:nvSpPr>
        <p:spPr>
          <a:xfrm>
            <a:off x="169000" y="333171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60"/>
          <p:cNvSpPr/>
          <p:nvPr/>
        </p:nvSpPr>
        <p:spPr>
          <a:xfrm>
            <a:off x="1682682" y="2579892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60"/>
          <p:cNvSpPr/>
          <p:nvPr/>
        </p:nvSpPr>
        <p:spPr>
          <a:xfrm>
            <a:off x="1682682" y="3219140"/>
            <a:ext cx="3894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60"/>
          <p:cNvSpPr/>
          <p:nvPr/>
        </p:nvSpPr>
        <p:spPr>
          <a:xfrm>
            <a:off x="612945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60"/>
          <p:cNvSpPr/>
          <p:nvPr/>
        </p:nvSpPr>
        <p:spPr>
          <a:xfrm>
            <a:off x="612938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60"/>
          <p:cNvSpPr/>
          <p:nvPr/>
        </p:nvSpPr>
        <p:spPr>
          <a:xfrm>
            <a:off x="763533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60"/>
          <p:cNvSpPr/>
          <p:nvPr/>
        </p:nvSpPr>
        <p:spPr>
          <a:xfrm>
            <a:off x="763533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60"/>
          <p:cNvSpPr/>
          <p:nvPr/>
        </p:nvSpPr>
        <p:spPr>
          <a:xfrm>
            <a:off x="914121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60"/>
          <p:cNvSpPr/>
          <p:nvPr/>
        </p:nvSpPr>
        <p:spPr>
          <a:xfrm>
            <a:off x="612945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60"/>
          <p:cNvSpPr/>
          <p:nvPr/>
        </p:nvSpPr>
        <p:spPr>
          <a:xfrm>
            <a:off x="914114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60"/>
          <p:cNvSpPr/>
          <p:nvPr/>
        </p:nvSpPr>
        <p:spPr>
          <a:xfrm>
            <a:off x="914121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60"/>
          <p:cNvSpPr/>
          <p:nvPr/>
        </p:nvSpPr>
        <p:spPr>
          <a:xfrm>
            <a:off x="763526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60"/>
          <p:cNvSpPr/>
          <p:nvPr/>
        </p:nvSpPr>
        <p:spPr>
          <a:xfrm>
            <a:off x="1064709" y="34635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60"/>
          <p:cNvSpPr/>
          <p:nvPr/>
        </p:nvSpPr>
        <p:spPr>
          <a:xfrm>
            <a:off x="1064702" y="33003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60"/>
          <p:cNvSpPr/>
          <p:nvPr/>
        </p:nvSpPr>
        <p:spPr>
          <a:xfrm>
            <a:off x="1215297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60"/>
          <p:cNvSpPr/>
          <p:nvPr/>
        </p:nvSpPr>
        <p:spPr>
          <a:xfrm>
            <a:off x="1215297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60"/>
          <p:cNvSpPr/>
          <p:nvPr/>
        </p:nvSpPr>
        <p:spPr>
          <a:xfrm>
            <a:off x="1365885" y="33003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60"/>
          <p:cNvSpPr/>
          <p:nvPr/>
        </p:nvSpPr>
        <p:spPr>
          <a:xfrm>
            <a:off x="1064709" y="31370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60"/>
          <p:cNvSpPr/>
          <p:nvPr/>
        </p:nvSpPr>
        <p:spPr>
          <a:xfrm>
            <a:off x="1365878" y="34635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60"/>
          <p:cNvSpPr/>
          <p:nvPr/>
        </p:nvSpPr>
        <p:spPr>
          <a:xfrm>
            <a:off x="1365885" y="31370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60"/>
          <p:cNvSpPr/>
          <p:nvPr/>
        </p:nvSpPr>
        <p:spPr>
          <a:xfrm>
            <a:off x="1215290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60"/>
          <p:cNvSpPr/>
          <p:nvPr/>
        </p:nvSpPr>
        <p:spPr>
          <a:xfrm>
            <a:off x="612945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60"/>
          <p:cNvSpPr/>
          <p:nvPr/>
        </p:nvSpPr>
        <p:spPr>
          <a:xfrm>
            <a:off x="612938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60"/>
          <p:cNvSpPr/>
          <p:nvPr/>
        </p:nvSpPr>
        <p:spPr>
          <a:xfrm>
            <a:off x="763533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60"/>
          <p:cNvSpPr/>
          <p:nvPr/>
        </p:nvSpPr>
        <p:spPr>
          <a:xfrm>
            <a:off x="763533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60"/>
          <p:cNvSpPr/>
          <p:nvPr/>
        </p:nvSpPr>
        <p:spPr>
          <a:xfrm>
            <a:off x="914121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60"/>
          <p:cNvSpPr/>
          <p:nvPr/>
        </p:nvSpPr>
        <p:spPr>
          <a:xfrm>
            <a:off x="612945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60"/>
          <p:cNvSpPr/>
          <p:nvPr/>
        </p:nvSpPr>
        <p:spPr>
          <a:xfrm>
            <a:off x="914114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60"/>
          <p:cNvSpPr/>
          <p:nvPr/>
        </p:nvSpPr>
        <p:spPr>
          <a:xfrm>
            <a:off x="914121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60"/>
          <p:cNvSpPr/>
          <p:nvPr/>
        </p:nvSpPr>
        <p:spPr>
          <a:xfrm>
            <a:off x="763526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60"/>
          <p:cNvSpPr/>
          <p:nvPr/>
        </p:nvSpPr>
        <p:spPr>
          <a:xfrm>
            <a:off x="1064709" y="29738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60"/>
          <p:cNvSpPr/>
          <p:nvPr/>
        </p:nvSpPr>
        <p:spPr>
          <a:xfrm>
            <a:off x="1064702" y="28106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60"/>
          <p:cNvSpPr/>
          <p:nvPr/>
        </p:nvSpPr>
        <p:spPr>
          <a:xfrm>
            <a:off x="1215297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60"/>
          <p:cNvSpPr/>
          <p:nvPr/>
        </p:nvSpPr>
        <p:spPr>
          <a:xfrm>
            <a:off x="1215297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60"/>
          <p:cNvSpPr/>
          <p:nvPr/>
        </p:nvSpPr>
        <p:spPr>
          <a:xfrm>
            <a:off x="1365885" y="28106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60"/>
          <p:cNvSpPr/>
          <p:nvPr/>
        </p:nvSpPr>
        <p:spPr>
          <a:xfrm>
            <a:off x="1064709" y="264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60"/>
          <p:cNvSpPr/>
          <p:nvPr/>
        </p:nvSpPr>
        <p:spPr>
          <a:xfrm>
            <a:off x="1365878" y="29738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60"/>
          <p:cNvSpPr/>
          <p:nvPr/>
        </p:nvSpPr>
        <p:spPr>
          <a:xfrm>
            <a:off x="1365885" y="264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60"/>
          <p:cNvSpPr/>
          <p:nvPr/>
        </p:nvSpPr>
        <p:spPr>
          <a:xfrm>
            <a:off x="1215290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60"/>
          <p:cNvSpPr/>
          <p:nvPr/>
        </p:nvSpPr>
        <p:spPr>
          <a:xfrm>
            <a:off x="1515200" y="33003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60"/>
          <p:cNvSpPr/>
          <p:nvPr/>
        </p:nvSpPr>
        <p:spPr>
          <a:xfrm>
            <a:off x="1515200" y="34635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60"/>
          <p:cNvSpPr/>
          <p:nvPr/>
        </p:nvSpPr>
        <p:spPr>
          <a:xfrm>
            <a:off x="1515193" y="31370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60"/>
          <p:cNvSpPr/>
          <p:nvPr/>
        </p:nvSpPr>
        <p:spPr>
          <a:xfrm>
            <a:off x="1515200" y="28106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60"/>
          <p:cNvSpPr/>
          <p:nvPr/>
        </p:nvSpPr>
        <p:spPr>
          <a:xfrm>
            <a:off x="1515200" y="29738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60"/>
          <p:cNvSpPr/>
          <p:nvPr/>
        </p:nvSpPr>
        <p:spPr>
          <a:xfrm>
            <a:off x="1515193" y="264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60"/>
          <p:cNvSpPr/>
          <p:nvPr/>
        </p:nvSpPr>
        <p:spPr>
          <a:xfrm>
            <a:off x="613582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60"/>
          <p:cNvSpPr/>
          <p:nvPr/>
        </p:nvSpPr>
        <p:spPr>
          <a:xfrm>
            <a:off x="764170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60"/>
          <p:cNvSpPr/>
          <p:nvPr/>
        </p:nvSpPr>
        <p:spPr>
          <a:xfrm>
            <a:off x="914751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60"/>
          <p:cNvSpPr/>
          <p:nvPr/>
        </p:nvSpPr>
        <p:spPr>
          <a:xfrm>
            <a:off x="1065346" y="248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60"/>
          <p:cNvSpPr/>
          <p:nvPr/>
        </p:nvSpPr>
        <p:spPr>
          <a:xfrm>
            <a:off x="1215934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60"/>
          <p:cNvSpPr/>
          <p:nvPr/>
        </p:nvSpPr>
        <p:spPr>
          <a:xfrm>
            <a:off x="1366515" y="248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60"/>
          <p:cNvSpPr/>
          <p:nvPr/>
        </p:nvSpPr>
        <p:spPr>
          <a:xfrm>
            <a:off x="1515837" y="248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60"/>
          <p:cNvSpPr/>
          <p:nvPr/>
        </p:nvSpPr>
        <p:spPr>
          <a:xfrm>
            <a:off x="614219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60"/>
          <p:cNvSpPr/>
          <p:nvPr/>
        </p:nvSpPr>
        <p:spPr>
          <a:xfrm>
            <a:off x="764814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60"/>
          <p:cNvSpPr/>
          <p:nvPr/>
        </p:nvSpPr>
        <p:spPr>
          <a:xfrm>
            <a:off x="915402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60"/>
          <p:cNvSpPr/>
          <p:nvPr/>
        </p:nvSpPr>
        <p:spPr>
          <a:xfrm>
            <a:off x="1065983" y="232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60"/>
          <p:cNvSpPr/>
          <p:nvPr/>
        </p:nvSpPr>
        <p:spPr>
          <a:xfrm>
            <a:off x="1216578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60"/>
          <p:cNvSpPr/>
          <p:nvPr/>
        </p:nvSpPr>
        <p:spPr>
          <a:xfrm>
            <a:off x="1367166" y="232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60"/>
          <p:cNvSpPr/>
          <p:nvPr/>
        </p:nvSpPr>
        <p:spPr>
          <a:xfrm>
            <a:off x="1516482" y="232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60"/>
          <p:cNvSpPr/>
          <p:nvPr/>
        </p:nvSpPr>
        <p:spPr>
          <a:xfrm>
            <a:off x="3105358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60"/>
          <p:cNvSpPr/>
          <p:nvPr/>
        </p:nvSpPr>
        <p:spPr>
          <a:xfrm>
            <a:off x="3105351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60"/>
          <p:cNvSpPr/>
          <p:nvPr/>
        </p:nvSpPr>
        <p:spPr>
          <a:xfrm>
            <a:off x="3255946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60"/>
          <p:cNvSpPr/>
          <p:nvPr/>
        </p:nvSpPr>
        <p:spPr>
          <a:xfrm>
            <a:off x="3255946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60"/>
          <p:cNvSpPr/>
          <p:nvPr/>
        </p:nvSpPr>
        <p:spPr>
          <a:xfrm>
            <a:off x="3406534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60"/>
          <p:cNvSpPr/>
          <p:nvPr/>
        </p:nvSpPr>
        <p:spPr>
          <a:xfrm>
            <a:off x="3105358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60"/>
          <p:cNvSpPr/>
          <p:nvPr/>
        </p:nvSpPr>
        <p:spPr>
          <a:xfrm>
            <a:off x="3406527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60"/>
          <p:cNvSpPr/>
          <p:nvPr/>
        </p:nvSpPr>
        <p:spPr>
          <a:xfrm>
            <a:off x="3406534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60"/>
          <p:cNvSpPr/>
          <p:nvPr/>
        </p:nvSpPr>
        <p:spPr>
          <a:xfrm>
            <a:off x="3255939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60"/>
          <p:cNvSpPr/>
          <p:nvPr/>
        </p:nvSpPr>
        <p:spPr>
          <a:xfrm>
            <a:off x="3557122" y="378325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60"/>
          <p:cNvSpPr/>
          <p:nvPr/>
        </p:nvSpPr>
        <p:spPr>
          <a:xfrm>
            <a:off x="3557115" y="362001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60"/>
          <p:cNvSpPr/>
          <p:nvPr/>
        </p:nvSpPr>
        <p:spPr>
          <a:xfrm>
            <a:off x="3707710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60"/>
          <p:cNvSpPr/>
          <p:nvPr/>
        </p:nvSpPr>
        <p:spPr>
          <a:xfrm>
            <a:off x="3707710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60"/>
          <p:cNvSpPr/>
          <p:nvPr/>
        </p:nvSpPr>
        <p:spPr>
          <a:xfrm>
            <a:off x="3858298" y="362001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60"/>
          <p:cNvSpPr/>
          <p:nvPr/>
        </p:nvSpPr>
        <p:spPr>
          <a:xfrm>
            <a:off x="3557122" y="345678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60"/>
          <p:cNvSpPr/>
          <p:nvPr/>
        </p:nvSpPr>
        <p:spPr>
          <a:xfrm>
            <a:off x="3858291" y="378325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60"/>
          <p:cNvSpPr/>
          <p:nvPr/>
        </p:nvSpPr>
        <p:spPr>
          <a:xfrm>
            <a:off x="3858298" y="345678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60"/>
          <p:cNvSpPr/>
          <p:nvPr/>
        </p:nvSpPr>
        <p:spPr>
          <a:xfrm>
            <a:off x="3707703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60"/>
          <p:cNvSpPr/>
          <p:nvPr/>
        </p:nvSpPr>
        <p:spPr>
          <a:xfrm>
            <a:off x="3105358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60"/>
          <p:cNvSpPr/>
          <p:nvPr/>
        </p:nvSpPr>
        <p:spPr>
          <a:xfrm>
            <a:off x="3105351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60"/>
          <p:cNvSpPr/>
          <p:nvPr/>
        </p:nvSpPr>
        <p:spPr>
          <a:xfrm>
            <a:off x="3255946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60"/>
          <p:cNvSpPr/>
          <p:nvPr/>
        </p:nvSpPr>
        <p:spPr>
          <a:xfrm>
            <a:off x="3255946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60"/>
          <p:cNvSpPr/>
          <p:nvPr/>
        </p:nvSpPr>
        <p:spPr>
          <a:xfrm>
            <a:off x="3406534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60"/>
          <p:cNvSpPr/>
          <p:nvPr/>
        </p:nvSpPr>
        <p:spPr>
          <a:xfrm>
            <a:off x="3105358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60"/>
          <p:cNvSpPr/>
          <p:nvPr/>
        </p:nvSpPr>
        <p:spPr>
          <a:xfrm>
            <a:off x="3406527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60"/>
          <p:cNvSpPr/>
          <p:nvPr/>
        </p:nvSpPr>
        <p:spPr>
          <a:xfrm>
            <a:off x="3406534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60"/>
          <p:cNvSpPr/>
          <p:nvPr/>
        </p:nvSpPr>
        <p:spPr>
          <a:xfrm>
            <a:off x="3255939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60"/>
          <p:cNvSpPr/>
          <p:nvPr/>
        </p:nvSpPr>
        <p:spPr>
          <a:xfrm>
            <a:off x="3557122" y="329354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60"/>
          <p:cNvSpPr/>
          <p:nvPr/>
        </p:nvSpPr>
        <p:spPr>
          <a:xfrm>
            <a:off x="3557115" y="3130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60"/>
          <p:cNvSpPr/>
          <p:nvPr/>
        </p:nvSpPr>
        <p:spPr>
          <a:xfrm>
            <a:off x="3707710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60"/>
          <p:cNvSpPr/>
          <p:nvPr/>
        </p:nvSpPr>
        <p:spPr>
          <a:xfrm>
            <a:off x="3707710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60"/>
          <p:cNvSpPr/>
          <p:nvPr/>
        </p:nvSpPr>
        <p:spPr>
          <a:xfrm>
            <a:off x="3858298" y="313030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60"/>
          <p:cNvSpPr/>
          <p:nvPr/>
        </p:nvSpPr>
        <p:spPr>
          <a:xfrm>
            <a:off x="3557122" y="2967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60"/>
          <p:cNvSpPr/>
          <p:nvPr/>
        </p:nvSpPr>
        <p:spPr>
          <a:xfrm>
            <a:off x="3858291" y="329354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60"/>
          <p:cNvSpPr/>
          <p:nvPr/>
        </p:nvSpPr>
        <p:spPr>
          <a:xfrm>
            <a:off x="3858298" y="2967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60"/>
          <p:cNvSpPr/>
          <p:nvPr/>
        </p:nvSpPr>
        <p:spPr>
          <a:xfrm>
            <a:off x="3707703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60"/>
          <p:cNvSpPr/>
          <p:nvPr/>
        </p:nvSpPr>
        <p:spPr>
          <a:xfrm>
            <a:off x="4007613" y="362001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60"/>
          <p:cNvSpPr/>
          <p:nvPr/>
        </p:nvSpPr>
        <p:spPr>
          <a:xfrm>
            <a:off x="4007613" y="378325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60"/>
          <p:cNvSpPr/>
          <p:nvPr/>
        </p:nvSpPr>
        <p:spPr>
          <a:xfrm>
            <a:off x="4007606" y="345678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60"/>
          <p:cNvSpPr/>
          <p:nvPr/>
        </p:nvSpPr>
        <p:spPr>
          <a:xfrm>
            <a:off x="4007613" y="3130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60"/>
          <p:cNvSpPr/>
          <p:nvPr/>
        </p:nvSpPr>
        <p:spPr>
          <a:xfrm>
            <a:off x="4007613" y="3293543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60"/>
          <p:cNvSpPr/>
          <p:nvPr/>
        </p:nvSpPr>
        <p:spPr>
          <a:xfrm>
            <a:off x="4007606" y="2967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60"/>
          <p:cNvSpPr/>
          <p:nvPr/>
        </p:nvSpPr>
        <p:spPr>
          <a:xfrm>
            <a:off x="3105994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60"/>
          <p:cNvSpPr/>
          <p:nvPr/>
        </p:nvSpPr>
        <p:spPr>
          <a:xfrm>
            <a:off x="3256582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60"/>
          <p:cNvSpPr/>
          <p:nvPr/>
        </p:nvSpPr>
        <p:spPr>
          <a:xfrm>
            <a:off x="3407163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60"/>
          <p:cNvSpPr/>
          <p:nvPr/>
        </p:nvSpPr>
        <p:spPr>
          <a:xfrm>
            <a:off x="3557758" y="28038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60"/>
          <p:cNvSpPr/>
          <p:nvPr/>
        </p:nvSpPr>
        <p:spPr>
          <a:xfrm>
            <a:off x="3708346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60"/>
          <p:cNvSpPr/>
          <p:nvPr/>
        </p:nvSpPr>
        <p:spPr>
          <a:xfrm>
            <a:off x="3858927" y="28038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60"/>
          <p:cNvSpPr/>
          <p:nvPr/>
        </p:nvSpPr>
        <p:spPr>
          <a:xfrm>
            <a:off x="4008249" y="28038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60"/>
          <p:cNvSpPr/>
          <p:nvPr/>
        </p:nvSpPr>
        <p:spPr>
          <a:xfrm>
            <a:off x="3106632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60"/>
          <p:cNvSpPr/>
          <p:nvPr/>
        </p:nvSpPr>
        <p:spPr>
          <a:xfrm>
            <a:off x="3257227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60"/>
          <p:cNvSpPr/>
          <p:nvPr/>
        </p:nvSpPr>
        <p:spPr>
          <a:xfrm>
            <a:off x="3407815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60"/>
          <p:cNvSpPr/>
          <p:nvPr/>
        </p:nvSpPr>
        <p:spPr>
          <a:xfrm>
            <a:off x="3558396" y="26405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60"/>
          <p:cNvSpPr/>
          <p:nvPr/>
        </p:nvSpPr>
        <p:spPr>
          <a:xfrm>
            <a:off x="3708991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60"/>
          <p:cNvSpPr/>
          <p:nvPr/>
        </p:nvSpPr>
        <p:spPr>
          <a:xfrm>
            <a:off x="3859579" y="26405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60"/>
          <p:cNvSpPr/>
          <p:nvPr/>
        </p:nvSpPr>
        <p:spPr>
          <a:xfrm>
            <a:off x="4008894" y="26405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60"/>
          <p:cNvSpPr/>
          <p:nvPr/>
        </p:nvSpPr>
        <p:spPr>
          <a:xfrm>
            <a:off x="4158233" y="37904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60"/>
          <p:cNvSpPr/>
          <p:nvPr/>
        </p:nvSpPr>
        <p:spPr>
          <a:xfrm>
            <a:off x="4158226" y="36272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60"/>
          <p:cNvSpPr/>
          <p:nvPr/>
        </p:nvSpPr>
        <p:spPr>
          <a:xfrm>
            <a:off x="4308821" y="36272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60"/>
          <p:cNvSpPr/>
          <p:nvPr/>
        </p:nvSpPr>
        <p:spPr>
          <a:xfrm>
            <a:off x="4308821" y="379047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60"/>
          <p:cNvSpPr/>
          <p:nvPr/>
        </p:nvSpPr>
        <p:spPr>
          <a:xfrm>
            <a:off x="4459409" y="362724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60"/>
          <p:cNvSpPr/>
          <p:nvPr/>
        </p:nvSpPr>
        <p:spPr>
          <a:xfrm>
            <a:off x="4158233" y="34640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60"/>
          <p:cNvSpPr/>
          <p:nvPr/>
        </p:nvSpPr>
        <p:spPr>
          <a:xfrm>
            <a:off x="4459402" y="37904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60"/>
          <p:cNvSpPr/>
          <p:nvPr/>
        </p:nvSpPr>
        <p:spPr>
          <a:xfrm>
            <a:off x="4459409" y="346400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60"/>
          <p:cNvSpPr/>
          <p:nvPr/>
        </p:nvSpPr>
        <p:spPr>
          <a:xfrm>
            <a:off x="4308814" y="34640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60"/>
          <p:cNvSpPr/>
          <p:nvPr/>
        </p:nvSpPr>
        <p:spPr>
          <a:xfrm>
            <a:off x="4158233" y="33007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60"/>
          <p:cNvSpPr/>
          <p:nvPr/>
        </p:nvSpPr>
        <p:spPr>
          <a:xfrm>
            <a:off x="4158226" y="31375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60"/>
          <p:cNvSpPr/>
          <p:nvPr/>
        </p:nvSpPr>
        <p:spPr>
          <a:xfrm>
            <a:off x="4308821" y="31375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60"/>
          <p:cNvSpPr/>
          <p:nvPr/>
        </p:nvSpPr>
        <p:spPr>
          <a:xfrm>
            <a:off x="4308821" y="330076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60"/>
          <p:cNvSpPr/>
          <p:nvPr/>
        </p:nvSpPr>
        <p:spPr>
          <a:xfrm>
            <a:off x="4459409" y="313753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60"/>
          <p:cNvSpPr/>
          <p:nvPr/>
        </p:nvSpPr>
        <p:spPr>
          <a:xfrm>
            <a:off x="4158233" y="29742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60"/>
          <p:cNvSpPr/>
          <p:nvPr/>
        </p:nvSpPr>
        <p:spPr>
          <a:xfrm>
            <a:off x="4459402" y="33007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60"/>
          <p:cNvSpPr/>
          <p:nvPr/>
        </p:nvSpPr>
        <p:spPr>
          <a:xfrm>
            <a:off x="4459409" y="29742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60"/>
          <p:cNvSpPr/>
          <p:nvPr/>
        </p:nvSpPr>
        <p:spPr>
          <a:xfrm>
            <a:off x="4308814" y="29742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60"/>
          <p:cNvSpPr/>
          <p:nvPr/>
        </p:nvSpPr>
        <p:spPr>
          <a:xfrm>
            <a:off x="4158869" y="28110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60"/>
          <p:cNvSpPr/>
          <p:nvPr/>
        </p:nvSpPr>
        <p:spPr>
          <a:xfrm>
            <a:off x="4309457" y="28110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60"/>
          <p:cNvSpPr/>
          <p:nvPr/>
        </p:nvSpPr>
        <p:spPr>
          <a:xfrm>
            <a:off x="4460038" y="28110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60"/>
          <p:cNvSpPr/>
          <p:nvPr/>
        </p:nvSpPr>
        <p:spPr>
          <a:xfrm>
            <a:off x="4159507" y="26478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60"/>
          <p:cNvSpPr/>
          <p:nvPr/>
        </p:nvSpPr>
        <p:spPr>
          <a:xfrm>
            <a:off x="4310102" y="264782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60"/>
          <p:cNvSpPr/>
          <p:nvPr/>
        </p:nvSpPr>
        <p:spPr>
          <a:xfrm>
            <a:off x="4460690" y="26478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60"/>
          <p:cNvSpPr/>
          <p:nvPr/>
        </p:nvSpPr>
        <p:spPr>
          <a:xfrm>
            <a:off x="3097358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60"/>
          <p:cNvSpPr/>
          <p:nvPr/>
        </p:nvSpPr>
        <p:spPr>
          <a:xfrm>
            <a:off x="3398534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60"/>
          <p:cNvSpPr/>
          <p:nvPr/>
        </p:nvSpPr>
        <p:spPr>
          <a:xfrm>
            <a:off x="3247939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60"/>
          <p:cNvSpPr/>
          <p:nvPr/>
        </p:nvSpPr>
        <p:spPr>
          <a:xfrm>
            <a:off x="3549122" y="24701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60"/>
          <p:cNvSpPr/>
          <p:nvPr/>
        </p:nvSpPr>
        <p:spPr>
          <a:xfrm>
            <a:off x="3850298" y="24701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60"/>
          <p:cNvSpPr/>
          <p:nvPr/>
        </p:nvSpPr>
        <p:spPr>
          <a:xfrm>
            <a:off x="3699703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60"/>
          <p:cNvSpPr/>
          <p:nvPr/>
        </p:nvSpPr>
        <p:spPr>
          <a:xfrm>
            <a:off x="3999606" y="24701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60"/>
          <p:cNvSpPr/>
          <p:nvPr/>
        </p:nvSpPr>
        <p:spPr>
          <a:xfrm>
            <a:off x="3097994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60"/>
          <p:cNvSpPr/>
          <p:nvPr/>
        </p:nvSpPr>
        <p:spPr>
          <a:xfrm>
            <a:off x="3248582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60"/>
          <p:cNvSpPr/>
          <p:nvPr/>
        </p:nvSpPr>
        <p:spPr>
          <a:xfrm>
            <a:off x="3399163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60"/>
          <p:cNvSpPr/>
          <p:nvPr/>
        </p:nvSpPr>
        <p:spPr>
          <a:xfrm>
            <a:off x="3549758" y="23069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60"/>
          <p:cNvSpPr/>
          <p:nvPr/>
        </p:nvSpPr>
        <p:spPr>
          <a:xfrm>
            <a:off x="3700346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60"/>
          <p:cNvSpPr/>
          <p:nvPr/>
        </p:nvSpPr>
        <p:spPr>
          <a:xfrm>
            <a:off x="3850927" y="23069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60"/>
          <p:cNvSpPr/>
          <p:nvPr/>
        </p:nvSpPr>
        <p:spPr>
          <a:xfrm>
            <a:off x="4000249" y="23069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60"/>
          <p:cNvSpPr/>
          <p:nvPr/>
        </p:nvSpPr>
        <p:spPr>
          <a:xfrm>
            <a:off x="3098632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60"/>
          <p:cNvSpPr/>
          <p:nvPr/>
        </p:nvSpPr>
        <p:spPr>
          <a:xfrm>
            <a:off x="3249227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60"/>
          <p:cNvSpPr/>
          <p:nvPr/>
        </p:nvSpPr>
        <p:spPr>
          <a:xfrm>
            <a:off x="3399815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60"/>
          <p:cNvSpPr/>
          <p:nvPr/>
        </p:nvSpPr>
        <p:spPr>
          <a:xfrm>
            <a:off x="3550396" y="21436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60"/>
          <p:cNvSpPr/>
          <p:nvPr/>
        </p:nvSpPr>
        <p:spPr>
          <a:xfrm>
            <a:off x="3700991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60"/>
          <p:cNvSpPr/>
          <p:nvPr/>
        </p:nvSpPr>
        <p:spPr>
          <a:xfrm>
            <a:off x="3851579" y="21436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60"/>
          <p:cNvSpPr/>
          <p:nvPr/>
        </p:nvSpPr>
        <p:spPr>
          <a:xfrm>
            <a:off x="4000894" y="21436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60"/>
          <p:cNvSpPr/>
          <p:nvPr/>
        </p:nvSpPr>
        <p:spPr>
          <a:xfrm>
            <a:off x="4150233" y="24773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60"/>
          <p:cNvSpPr/>
          <p:nvPr/>
        </p:nvSpPr>
        <p:spPr>
          <a:xfrm>
            <a:off x="4451409" y="24773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60"/>
          <p:cNvSpPr/>
          <p:nvPr/>
        </p:nvSpPr>
        <p:spPr>
          <a:xfrm>
            <a:off x="4300814" y="24773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60"/>
          <p:cNvSpPr/>
          <p:nvPr/>
        </p:nvSpPr>
        <p:spPr>
          <a:xfrm>
            <a:off x="4150869" y="231413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60"/>
          <p:cNvSpPr/>
          <p:nvPr/>
        </p:nvSpPr>
        <p:spPr>
          <a:xfrm>
            <a:off x="4301457" y="231413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60"/>
          <p:cNvSpPr/>
          <p:nvPr/>
        </p:nvSpPr>
        <p:spPr>
          <a:xfrm>
            <a:off x="4452038" y="231413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60"/>
          <p:cNvSpPr/>
          <p:nvPr/>
        </p:nvSpPr>
        <p:spPr>
          <a:xfrm>
            <a:off x="4151507" y="21508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60"/>
          <p:cNvSpPr/>
          <p:nvPr/>
        </p:nvSpPr>
        <p:spPr>
          <a:xfrm>
            <a:off x="4302102" y="215089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60"/>
          <p:cNvSpPr/>
          <p:nvPr/>
        </p:nvSpPr>
        <p:spPr>
          <a:xfrm>
            <a:off x="4452690" y="21508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60"/>
          <p:cNvSpPr/>
          <p:nvPr/>
        </p:nvSpPr>
        <p:spPr>
          <a:xfrm>
            <a:off x="3097458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60"/>
          <p:cNvSpPr/>
          <p:nvPr/>
        </p:nvSpPr>
        <p:spPr>
          <a:xfrm>
            <a:off x="3398634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60"/>
          <p:cNvSpPr/>
          <p:nvPr/>
        </p:nvSpPr>
        <p:spPr>
          <a:xfrm>
            <a:off x="3248039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60"/>
          <p:cNvSpPr/>
          <p:nvPr/>
        </p:nvSpPr>
        <p:spPr>
          <a:xfrm>
            <a:off x="3549222" y="19818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60"/>
          <p:cNvSpPr/>
          <p:nvPr/>
        </p:nvSpPr>
        <p:spPr>
          <a:xfrm>
            <a:off x="3850398" y="19818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60"/>
          <p:cNvSpPr/>
          <p:nvPr/>
        </p:nvSpPr>
        <p:spPr>
          <a:xfrm>
            <a:off x="3699803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60"/>
          <p:cNvSpPr/>
          <p:nvPr/>
        </p:nvSpPr>
        <p:spPr>
          <a:xfrm>
            <a:off x="3999706" y="19818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60"/>
          <p:cNvSpPr/>
          <p:nvPr/>
        </p:nvSpPr>
        <p:spPr>
          <a:xfrm>
            <a:off x="4150333" y="198906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60"/>
          <p:cNvSpPr/>
          <p:nvPr/>
        </p:nvSpPr>
        <p:spPr>
          <a:xfrm>
            <a:off x="4451509" y="198906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60"/>
          <p:cNvSpPr/>
          <p:nvPr/>
        </p:nvSpPr>
        <p:spPr>
          <a:xfrm>
            <a:off x="4300914" y="198906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60"/>
          <p:cNvSpPr/>
          <p:nvPr/>
        </p:nvSpPr>
        <p:spPr>
          <a:xfrm>
            <a:off x="6272433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60"/>
          <p:cNvSpPr/>
          <p:nvPr/>
        </p:nvSpPr>
        <p:spPr>
          <a:xfrm>
            <a:off x="6272426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60"/>
          <p:cNvSpPr/>
          <p:nvPr/>
        </p:nvSpPr>
        <p:spPr>
          <a:xfrm>
            <a:off x="6423021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60"/>
          <p:cNvSpPr/>
          <p:nvPr/>
        </p:nvSpPr>
        <p:spPr>
          <a:xfrm>
            <a:off x="6423021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60"/>
          <p:cNvSpPr/>
          <p:nvPr/>
        </p:nvSpPr>
        <p:spPr>
          <a:xfrm>
            <a:off x="6573609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60"/>
          <p:cNvSpPr/>
          <p:nvPr/>
        </p:nvSpPr>
        <p:spPr>
          <a:xfrm>
            <a:off x="6272433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60"/>
          <p:cNvSpPr/>
          <p:nvPr/>
        </p:nvSpPr>
        <p:spPr>
          <a:xfrm>
            <a:off x="6573602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60"/>
          <p:cNvSpPr/>
          <p:nvPr/>
        </p:nvSpPr>
        <p:spPr>
          <a:xfrm>
            <a:off x="6573609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60"/>
          <p:cNvSpPr/>
          <p:nvPr/>
        </p:nvSpPr>
        <p:spPr>
          <a:xfrm>
            <a:off x="6423014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60"/>
          <p:cNvSpPr/>
          <p:nvPr/>
        </p:nvSpPr>
        <p:spPr>
          <a:xfrm>
            <a:off x="6724197" y="3986616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60"/>
          <p:cNvSpPr/>
          <p:nvPr/>
        </p:nvSpPr>
        <p:spPr>
          <a:xfrm>
            <a:off x="6724190" y="382337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60"/>
          <p:cNvSpPr/>
          <p:nvPr/>
        </p:nvSpPr>
        <p:spPr>
          <a:xfrm>
            <a:off x="6874785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60"/>
          <p:cNvSpPr/>
          <p:nvPr/>
        </p:nvSpPr>
        <p:spPr>
          <a:xfrm>
            <a:off x="6874785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60"/>
          <p:cNvSpPr/>
          <p:nvPr/>
        </p:nvSpPr>
        <p:spPr>
          <a:xfrm>
            <a:off x="7025373" y="382337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60"/>
          <p:cNvSpPr/>
          <p:nvPr/>
        </p:nvSpPr>
        <p:spPr>
          <a:xfrm>
            <a:off x="6724197" y="366014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60"/>
          <p:cNvSpPr/>
          <p:nvPr/>
        </p:nvSpPr>
        <p:spPr>
          <a:xfrm>
            <a:off x="7025366" y="398661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60"/>
          <p:cNvSpPr/>
          <p:nvPr/>
        </p:nvSpPr>
        <p:spPr>
          <a:xfrm>
            <a:off x="7025373" y="366014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60"/>
          <p:cNvSpPr/>
          <p:nvPr/>
        </p:nvSpPr>
        <p:spPr>
          <a:xfrm>
            <a:off x="6874778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60"/>
          <p:cNvSpPr/>
          <p:nvPr/>
        </p:nvSpPr>
        <p:spPr>
          <a:xfrm>
            <a:off x="6272433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60"/>
          <p:cNvSpPr/>
          <p:nvPr/>
        </p:nvSpPr>
        <p:spPr>
          <a:xfrm>
            <a:off x="6272426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60"/>
          <p:cNvSpPr/>
          <p:nvPr/>
        </p:nvSpPr>
        <p:spPr>
          <a:xfrm>
            <a:off x="6423021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60"/>
          <p:cNvSpPr/>
          <p:nvPr/>
        </p:nvSpPr>
        <p:spPr>
          <a:xfrm>
            <a:off x="6423021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60"/>
          <p:cNvSpPr/>
          <p:nvPr/>
        </p:nvSpPr>
        <p:spPr>
          <a:xfrm>
            <a:off x="6573609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60"/>
          <p:cNvSpPr/>
          <p:nvPr/>
        </p:nvSpPr>
        <p:spPr>
          <a:xfrm>
            <a:off x="6272433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60"/>
          <p:cNvSpPr/>
          <p:nvPr/>
        </p:nvSpPr>
        <p:spPr>
          <a:xfrm>
            <a:off x="6573602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60"/>
          <p:cNvSpPr/>
          <p:nvPr/>
        </p:nvSpPr>
        <p:spPr>
          <a:xfrm>
            <a:off x="6573609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60"/>
          <p:cNvSpPr/>
          <p:nvPr/>
        </p:nvSpPr>
        <p:spPr>
          <a:xfrm>
            <a:off x="6423014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60"/>
          <p:cNvSpPr/>
          <p:nvPr/>
        </p:nvSpPr>
        <p:spPr>
          <a:xfrm>
            <a:off x="6724197" y="349690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60"/>
          <p:cNvSpPr/>
          <p:nvPr/>
        </p:nvSpPr>
        <p:spPr>
          <a:xfrm>
            <a:off x="6724190" y="333366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60"/>
          <p:cNvSpPr/>
          <p:nvPr/>
        </p:nvSpPr>
        <p:spPr>
          <a:xfrm>
            <a:off x="6874785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60"/>
          <p:cNvSpPr/>
          <p:nvPr/>
        </p:nvSpPr>
        <p:spPr>
          <a:xfrm>
            <a:off x="6874785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60"/>
          <p:cNvSpPr/>
          <p:nvPr/>
        </p:nvSpPr>
        <p:spPr>
          <a:xfrm>
            <a:off x="7025373" y="333366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60"/>
          <p:cNvSpPr/>
          <p:nvPr/>
        </p:nvSpPr>
        <p:spPr>
          <a:xfrm>
            <a:off x="6724197" y="3170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60"/>
          <p:cNvSpPr/>
          <p:nvPr/>
        </p:nvSpPr>
        <p:spPr>
          <a:xfrm>
            <a:off x="7025366" y="349690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60"/>
          <p:cNvSpPr/>
          <p:nvPr/>
        </p:nvSpPr>
        <p:spPr>
          <a:xfrm>
            <a:off x="7025373" y="3170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60"/>
          <p:cNvSpPr/>
          <p:nvPr/>
        </p:nvSpPr>
        <p:spPr>
          <a:xfrm>
            <a:off x="6874778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60"/>
          <p:cNvSpPr/>
          <p:nvPr/>
        </p:nvSpPr>
        <p:spPr>
          <a:xfrm>
            <a:off x="7174688" y="382337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60"/>
          <p:cNvSpPr/>
          <p:nvPr/>
        </p:nvSpPr>
        <p:spPr>
          <a:xfrm>
            <a:off x="7174688" y="398661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60"/>
          <p:cNvSpPr/>
          <p:nvPr/>
        </p:nvSpPr>
        <p:spPr>
          <a:xfrm>
            <a:off x="7174681" y="366014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60"/>
          <p:cNvSpPr/>
          <p:nvPr/>
        </p:nvSpPr>
        <p:spPr>
          <a:xfrm>
            <a:off x="7174688" y="333366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60"/>
          <p:cNvSpPr/>
          <p:nvPr/>
        </p:nvSpPr>
        <p:spPr>
          <a:xfrm>
            <a:off x="7174688" y="349690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60"/>
          <p:cNvSpPr/>
          <p:nvPr/>
        </p:nvSpPr>
        <p:spPr>
          <a:xfrm>
            <a:off x="7174681" y="3170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60"/>
          <p:cNvSpPr/>
          <p:nvPr/>
        </p:nvSpPr>
        <p:spPr>
          <a:xfrm>
            <a:off x="6273069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60"/>
          <p:cNvSpPr/>
          <p:nvPr/>
        </p:nvSpPr>
        <p:spPr>
          <a:xfrm>
            <a:off x="6423657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60"/>
          <p:cNvSpPr/>
          <p:nvPr/>
        </p:nvSpPr>
        <p:spPr>
          <a:xfrm>
            <a:off x="6574238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60"/>
          <p:cNvSpPr/>
          <p:nvPr/>
        </p:nvSpPr>
        <p:spPr>
          <a:xfrm>
            <a:off x="6724833" y="30071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60"/>
          <p:cNvSpPr/>
          <p:nvPr/>
        </p:nvSpPr>
        <p:spPr>
          <a:xfrm>
            <a:off x="6875421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60"/>
          <p:cNvSpPr/>
          <p:nvPr/>
        </p:nvSpPr>
        <p:spPr>
          <a:xfrm>
            <a:off x="7026002" y="30071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60"/>
          <p:cNvSpPr/>
          <p:nvPr/>
        </p:nvSpPr>
        <p:spPr>
          <a:xfrm>
            <a:off x="7175324" y="30071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60"/>
          <p:cNvSpPr/>
          <p:nvPr/>
        </p:nvSpPr>
        <p:spPr>
          <a:xfrm>
            <a:off x="6273707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60"/>
          <p:cNvSpPr/>
          <p:nvPr/>
        </p:nvSpPr>
        <p:spPr>
          <a:xfrm>
            <a:off x="6424302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60"/>
          <p:cNvSpPr/>
          <p:nvPr/>
        </p:nvSpPr>
        <p:spPr>
          <a:xfrm>
            <a:off x="6574890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60"/>
          <p:cNvSpPr/>
          <p:nvPr/>
        </p:nvSpPr>
        <p:spPr>
          <a:xfrm>
            <a:off x="6725471" y="28439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60"/>
          <p:cNvSpPr/>
          <p:nvPr/>
        </p:nvSpPr>
        <p:spPr>
          <a:xfrm>
            <a:off x="6876066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60"/>
          <p:cNvSpPr/>
          <p:nvPr/>
        </p:nvSpPr>
        <p:spPr>
          <a:xfrm>
            <a:off x="7026654" y="28439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60"/>
          <p:cNvSpPr/>
          <p:nvPr/>
        </p:nvSpPr>
        <p:spPr>
          <a:xfrm>
            <a:off x="7175969" y="28439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60"/>
          <p:cNvSpPr/>
          <p:nvPr/>
        </p:nvSpPr>
        <p:spPr>
          <a:xfrm>
            <a:off x="7325308" y="399384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60"/>
          <p:cNvSpPr/>
          <p:nvPr/>
        </p:nvSpPr>
        <p:spPr>
          <a:xfrm>
            <a:off x="7325301" y="383060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60"/>
          <p:cNvSpPr/>
          <p:nvPr/>
        </p:nvSpPr>
        <p:spPr>
          <a:xfrm>
            <a:off x="7475896" y="383060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60"/>
          <p:cNvSpPr/>
          <p:nvPr/>
        </p:nvSpPr>
        <p:spPr>
          <a:xfrm>
            <a:off x="7475896" y="399384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60"/>
          <p:cNvSpPr/>
          <p:nvPr/>
        </p:nvSpPr>
        <p:spPr>
          <a:xfrm>
            <a:off x="7626484" y="3830604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60"/>
          <p:cNvSpPr/>
          <p:nvPr/>
        </p:nvSpPr>
        <p:spPr>
          <a:xfrm>
            <a:off x="7325308" y="366736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60"/>
          <p:cNvSpPr/>
          <p:nvPr/>
        </p:nvSpPr>
        <p:spPr>
          <a:xfrm>
            <a:off x="7626477" y="399384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60"/>
          <p:cNvSpPr/>
          <p:nvPr/>
        </p:nvSpPr>
        <p:spPr>
          <a:xfrm>
            <a:off x="7626484" y="3667367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60"/>
          <p:cNvSpPr/>
          <p:nvPr/>
        </p:nvSpPr>
        <p:spPr>
          <a:xfrm>
            <a:off x="7475889" y="366736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60"/>
          <p:cNvSpPr/>
          <p:nvPr/>
        </p:nvSpPr>
        <p:spPr>
          <a:xfrm>
            <a:off x="7325308" y="350413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60"/>
          <p:cNvSpPr/>
          <p:nvPr/>
        </p:nvSpPr>
        <p:spPr>
          <a:xfrm>
            <a:off x="7325301" y="334089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60"/>
          <p:cNvSpPr/>
          <p:nvPr/>
        </p:nvSpPr>
        <p:spPr>
          <a:xfrm>
            <a:off x="7475896" y="334089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60"/>
          <p:cNvSpPr/>
          <p:nvPr/>
        </p:nvSpPr>
        <p:spPr>
          <a:xfrm>
            <a:off x="7475896" y="350413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60"/>
          <p:cNvSpPr/>
          <p:nvPr/>
        </p:nvSpPr>
        <p:spPr>
          <a:xfrm>
            <a:off x="7626484" y="334089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60"/>
          <p:cNvSpPr/>
          <p:nvPr/>
        </p:nvSpPr>
        <p:spPr>
          <a:xfrm>
            <a:off x="7325308" y="317765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60"/>
          <p:cNvSpPr/>
          <p:nvPr/>
        </p:nvSpPr>
        <p:spPr>
          <a:xfrm>
            <a:off x="7626477" y="350413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60"/>
          <p:cNvSpPr/>
          <p:nvPr/>
        </p:nvSpPr>
        <p:spPr>
          <a:xfrm>
            <a:off x="7626484" y="317765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60"/>
          <p:cNvSpPr/>
          <p:nvPr/>
        </p:nvSpPr>
        <p:spPr>
          <a:xfrm>
            <a:off x="7475889" y="317765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60"/>
          <p:cNvSpPr/>
          <p:nvPr/>
        </p:nvSpPr>
        <p:spPr>
          <a:xfrm>
            <a:off x="7325944" y="301442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60"/>
          <p:cNvSpPr/>
          <p:nvPr/>
        </p:nvSpPr>
        <p:spPr>
          <a:xfrm>
            <a:off x="7476532" y="301442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60"/>
          <p:cNvSpPr/>
          <p:nvPr/>
        </p:nvSpPr>
        <p:spPr>
          <a:xfrm>
            <a:off x="7627113" y="301442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60"/>
          <p:cNvSpPr/>
          <p:nvPr/>
        </p:nvSpPr>
        <p:spPr>
          <a:xfrm>
            <a:off x="7326582" y="285118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60"/>
          <p:cNvSpPr/>
          <p:nvPr/>
        </p:nvSpPr>
        <p:spPr>
          <a:xfrm>
            <a:off x="7477177" y="285118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60"/>
          <p:cNvSpPr/>
          <p:nvPr/>
        </p:nvSpPr>
        <p:spPr>
          <a:xfrm>
            <a:off x="7627765" y="285118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60"/>
          <p:cNvSpPr/>
          <p:nvPr/>
        </p:nvSpPr>
        <p:spPr>
          <a:xfrm>
            <a:off x="6264433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60"/>
          <p:cNvSpPr/>
          <p:nvPr/>
        </p:nvSpPr>
        <p:spPr>
          <a:xfrm>
            <a:off x="6565609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60"/>
          <p:cNvSpPr/>
          <p:nvPr/>
        </p:nvSpPr>
        <p:spPr>
          <a:xfrm>
            <a:off x="6415014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60"/>
          <p:cNvSpPr/>
          <p:nvPr/>
        </p:nvSpPr>
        <p:spPr>
          <a:xfrm>
            <a:off x="6716197" y="26735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60"/>
          <p:cNvSpPr/>
          <p:nvPr/>
        </p:nvSpPr>
        <p:spPr>
          <a:xfrm>
            <a:off x="7017373" y="26735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60"/>
          <p:cNvSpPr/>
          <p:nvPr/>
        </p:nvSpPr>
        <p:spPr>
          <a:xfrm>
            <a:off x="6866778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60"/>
          <p:cNvSpPr/>
          <p:nvPr/>
        </p:nvSpPr>
        <p:spPr>
          <a:xfrm>
            <a:off x="7166681" y="26735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60"/>
          <p:cNvSpPr/>
          <p:nvPr/>
        </p:nvSpPr>
        <p:spPr>
          <a:xfrm>
            <a:off x="6265069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60"/>
          <p:cNvSpPr/>
          <p:nvPr/>
        </p:nvSpPr>
        <p:spPr>
          <a:xfrm>
            <a:off x="6415657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60"/>
          <p:cNvSpPr/>
          <p:nvPr/>
        </p:nvSpPr>
        <p:spPr>
          <a:xfrm>
            <a:off x="6566238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60"/>
          <p:cNvSpPr/>
          <p:nvPr/>
        </p:nvSpPr>
        <p:spPr>
          <a:xfrm>
            <a:off x="6716833" y="25102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60"/>
          <p:cNvSpPr/>
          <p:nvPr/>
        </p:nvSpPr>
        <p:spPr>
          <a:xfrm>
            <a:off x="6867421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60"/>
          <p:cNvSpPr/>
          <p:nvPr/>
        </p:nvSpPr>
        <p:spPr>
          <a:xfrm>
            <a:off x="7018002" y="25102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60"/>
          <p:cNvSpPr/>
          <p:nvPr/>
        </p:nvSpPr>
        <p:spPr>
          <a:xfrm>
            <a:off x="7167324" y="25102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60"/>
          <p:cNvSpPr/>
          <p:nvPr/>
        </p:nvSpPr>
        <p:spPr>
          <a:xfrm>
            <a:off x="6265707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60"/>
          <p:cNvSpPr/>
          <p:nvPr/>
        </p:nvSpPr>
        <p:spPr>
          <a:xfrm>
            <a:off x="6416302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60"/>
          <p:cNvSpPr/>
          <p:nvPr/>
        </p:nvSpPr>
        <p:spPr>
          <a:xfrm>
            <a:off x="6566890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60"/>
          <p:cNvSpPr/>
          <p:nvPr/>
        </p:nvSpPr>
        <p:spPr>
          <a:xfrm>
            <a:off x="6717471" y="2347033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60"/>
          <p:cNvSpPr/>
          <p:nvPr/>
        </p:nvSpPr>
        <p:spPr>
          <a:xfrm>
            <a:off x="6868066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60"/>
          <p:cNvSpPr/>
          <p:nvPr/>
        </p:nvSpPr>
        <p:spPr>
          <a:xfrm>
            <a:off x="7018654" y="2347033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60"/>
          <p:cNvSpPr/>
          <p:nvPr/>
        </p:nvSpPr>
        <p:spPr>
          <a:xfrm>
            <a:off x="7167969" y="2347033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60"/>
          <p:cNvSpPr/>
          <p:nvPr/>
        </p:nvSpPr>
        <p:spPr>
          <a:xfrm>
            <a:off x="7317308" y="26807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60"/>
          <p:cNvSpPr/>
          <p:nvPr/>
        </p:nvSpPr>
        <p:spPr>
          <a:xfrm>
            <a:off x="7618484" y="26807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60"/>
          <p:cNvSpPr/>
          <p:nvPr/>
        </p:nvSpPr>
        <p:spPr>
          <a:xfrm>
            <a:off x="7467889" y="26807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60"/>
          <p:cNvSpPr/>
          <p:nvPr/>
        </p:nvSpPr>
        <p:spPr>
          <a:xfrm>
            <a:off x="7317944" y="25174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60"/>
          <p:cNvSpPr/>
          <p:nvPr/>
        </p:nvSpPr>
        <p:spPr>
          <a:xfrm>
            <a:off x="7468532" y="25174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60"/>
          <p:cNvSpPr/>
          <p:nvPr/>
        </p:nvSpPr>
        <p:spPr>
          <a:xfrm>
            <a:off x="7619113" y="25174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60"/>
          <p:cNvSpPr/>
          <p:nvPr/>
        </p:nvSpPr>
        <p:spPr>
          <a:xfrm>
            <a:off x="7318582" y="23542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60"/>
          <p:cNvSpPr/>
          <p:nvPr/>
        </p:nvSpPr>
        <p:spPr>
          <a:xfrm>
            <a:off x="7469177" y="23542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60"/>
          <p:cNvSpPr/>
          <p:nvPr/>
        </p:nvSpPr>
        <p:spPr>
          <a:xfrm>
            <a:off x="7619765" y="23542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60"/>
          <p:cNvSpPr/>
          <p:nvPr/>
        </p:nvSpPr>
        <p:spPr>
          <a:xfrm>
            <a:off x="6264533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60"/>
          <p:cNvSpPr/>
          <p:nvPr/>
        </p:nvSpPr>
        <p:spPr>
          <a:xfrm>
            <a:off x="6565709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60"/>
          <p:cNvSpPr/>
          <p:nvPr/>
        </p:nvSpPr>
        <p:spPr>
          <a:xfrm>
            <a:off x="6415114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60"/>
          <p:cNvSpPr/>
          <p:nvPr/>
        </p:nvSpPr>
        <p:spPr>
          <a:xfrm>
            <a:off x="6716297" y="21852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60"/>
          <p:cNvSpPr/>
          <p:nvPr/>
        </p:nvSpPr>
        <p:spPr>
          <a:xfrm>
            <a:off x="7017473" y="21852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60"/>
          <p:cNvSpPr/>
          <p:nvPr/>
        </p:nvSpPr>
        <p:spPr>
          <a:xfrm>
            <a:off x="6866878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60"/>
          <p:cNvSpPr/>
          <p:nvPr/>
        </p:nvSpPr>
        <p:spPr>
          <a:xfrm>
            <a:off x="7166781" y="21852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60"/>
          <p:cNvSpPr/>
          <p:nvPr/>
        </p:nvSpPr>
        <p:spPr>
          <a:xfrm>
            <a:off x="7317408" y="2192431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60"/>
          <p:cNvSpPr/>
          <p:nvPr/>
        </p:nvSpPr>
        <p:spPr>
          <a:xfrm>
            <a:off x="7618584" y="219243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60"/>
          <p:cNvSpPr/>
          <p:nvPr/>
        </p:nvSpPr>
        <p:spPr>
          <a:xfrm>
            <a:off x="7467989" y="219243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60"/>
          <p:cNvSpPr/>
          <p:nvPr/>
        </p:nvSpPr>
        <p:spPr>
          <a:xfrm>
            <a:off x="7786383" y="3990229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60"/>
          <p:cNvSpPr/>
          <p:nvPr/>
        </p:nvSpPr>
        <p:spPr>
          <a:xfrm>
            <a:off x="7786376" y="382699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60"/>
          <p:cNvSpPr/>
          <p:nvPr/>
        </p:nvSpPr>
        <p:spPr>
          <a:xfrm>
            <a:off x="7936971" y="3826992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60"/>
          <p:cNvSpPr/>
          <p:nvPr/>
        </p:nvSpPr>
        <p:spPr>
          <a:xfrm>
            <a:off x="7936971" y="399022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60"/>
          <p:cNvSpPr/>
          <p:nvPr/>
        </p:nvSpPr>
        <p:spPr>
          <a:xfrm>
            <a:off x="8087559" y="382699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60"/>
          <p:cNvSpPr/>
          <p:nvPr/>
        </p:nvSpPr>
        <p:spPr>
          <a:xfrm>
            <a:off x="7786383" y="366375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60"/>
          <p:cNvSpPr/>
          <p:nvPr/>
        </p:nvSpPr>
        <p:spPr>
          <a:xfrm>
            <a:off x="8087552" y="399022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60"/>
          <p:cNvSpPr/>
          <p:nvPr/>
        </p:nvSpPr>
        <p:spPr>
          <a:xfrm>
            <a:off x="8087559" y="366375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60"/>
          <p:cNvSpPr/>
          <p:nvPr/>
        </p:nvSpPr>
        <p:spPr>
          <a:xfrm>
            <a:off x="7936964" y="366375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60"/>
          <p:cNvSpPr/>
          <p:nvPr/>
        </p:nvSpPr>
        <p:spPr>
          <a:xfrm>
            <a:off x="7786383" y="350051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60"/>
          <p:cNvSpPr/>
          <p:nvPr/>
        </p:nvSpPr>
        <p:spPr>
          <a:xfrm>
            <a:off x="7786376" y="3337281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60"/>
          <p:cNvSpPr/>
          <p:nvPr/>
        </p:nvSpPr>
        <p:spPr>
          <a:xfrm>
            <a:off x="7936971" y="3337281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60"/>
          <p:cNvSpPr/>
          <p:nvPr/>
        </p:nvSpPr>
        <p:spPr>
          <a:xfrm>
            <a:off x="7936971" y="3500518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60"/>
          <p:cNvSpPr/>
          <p:nvPr/>
        </p:nvSpPr>
        <p:spPr>
          <a:xfrm>
            <a:off x="8087559" y="3337281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60"/>
          <p:cNvSpPr/>
          <p:nvPr/>
        </p:nvSpPr>
        <p:spPr>
          <a:xfrm>
            <a:off x="7786383" y="317404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60"/>
          <p:cNvSpPr/>
          <p:nvPr/>
        </p:nvSpPr>
        <p:spPr>
          <a:xfrm>
            <a:off x="8087552" y="350051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60"/>
          <p:cNvSpPr/>
          <p:nvPr/>
        </p:nvSpPr>
        <p:spPr>
          <a:xfrm>
            <a:off x="8087559" y="317404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60"/>
          <p:cNvSpPr/>
          <p:nvPr/>
        </p:nvSpPr>
        <p:spPr>
          <a:xfrm>
            <a:off x="7936964" y="317404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60"/>
          <p:cNvSpPr/>
          <p:nvPr/>
        </p:nvSpPr>
        <p:spPr>
          <a:xfrm>
            <a:off x="7787019" y="30108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60"/>
          <p:cNvSpPr/>
          <p:nvPr/>
        </p:nvSpPr>
        <p:spPr>
          <a:xfrm>
            <a:off x="7937607" y="30108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60"/>
          <p:cNvSpPr/>
          <p:nvPr/>
        </p:nvSpPr>
        <p:spPr>
          <a:xfrm>
            <a:off x="8088188" y="30108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60"/>
          <p:cNvSpPr/>
          <p:nvPr/>
        </p:nvSpPr>
        <p:spPr>
          <a:xfrm>
            <a:off x="7787657" y="28475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60"/>
          <p:cNvSpPr/>
          <p:nvPr/>
        </p:nvSpPr>
        <p:spPr>
          <a:xfrm>
            <a:off x="7938252" y="28475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60"/>
          <p:cNvSpPr/>
          <p:nvPr/>
        </p:nvSpPr>
        <p:spPr>
          <a:xfrm>
            <a:off x="8088840" y="28475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60"/>
          <p:cNvSpPr/>
          <p:nvPr/>
        </p:nvSpPr>
        <p:spPr>
          <a:xfrm>
            <a:off x="7778383" y="26771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60"/>
          <p:cNvSpPr/>
          <p:nvPr/>
        </p:nvSpPr>
        <p:spPr>
          <a:xfrm>
            <a:off x="8079559" y="26771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60"/>
          <p:cNvSpPr/>
          <p:nvPr/>
        </p:nvSpPr>
        <p:spPr>
          <a:xfrm>
            <a:off x="7928964" y="26771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60"/>
          <p:cNvSpPr/>
          <p:nvPr/>
        </p:nvSpPr>
        <p:spPr>
          <a:xfrm>
            <a:off x="7779019" y="25138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60"/>
          <p:cNvSpPr/>
          <p:nvPr/>
        </p:nvSpPr>
        <p:spPr>
          <a:xfrm>
            <a:off x="7929607" y="25138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60"/>
          <p:cNvSpPr/>
          <p:nvPr/>
        </p:nvSpPr>
        <p:spPr>
          <a:xfrm>
            <a:off x="8080188" y="25138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60"/>
          <p:cNvSpPr/>
          <p:nvPr/>
        </p:nvSpPr>
        <p:spPr>
          <a:xfrm>
            <a:off x="7779657" y="23506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60"/>
          <p:cNvSpPr/>
          <p:nvPr/>
        </p:nvSpPr>
        <p:spPr>
          <a:xfrm>
            <a:off x="7930252" y="23506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60"/>
          <p:cNvSpPr/>
          <p:nvPr/>
        </p:nvSpPr>
        <p:spPr>
          <a:xfrm>
            <a:off x="8080840" y="23506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60"/>
          <p:cNvSpPr/>
          <p:nvPr/>
        </p:nvSpPr>
        <p:spPr>
          <a:xfrm>
            <a:off x="7778483" y="21888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60"/>
          <p:cNvSpPr/>
          <p:nvPr/>
        </p:nvSpPr>
        <p:spPr>
          <a:xfrm>
            <a:off x="8079659" y="21888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60"/>
          <p:cNvSpPr/>
          <p:nvPr/>
        </p:nvSpPr>
        <p:spPr>
          <a:xfrm>
            <a:off x="7929064" y="21888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60"/>
          <p:cNvSpPr/>
          <p:nvPr/>
        </p:nvSpPr>
        <p:spPr>
          <a:xfrm>
            <a:off x="6263107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60"/>
          <p:cNvSpPr/>
          <p:nvPr/>
        </p:nvSpPr>
        <p:spPr>
          <a:xfrm>
            <a:off x="6413695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60"/>
          <p:cNvSpPr/>
          <p:nvPr/>
        </p:nvSpPr>
        <p:spPr>
          <a:xfrm>
            <a:off x="6564276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60"/>
          <p:cNvSpPr/>
          <p:nvPr/>
        </p:nvSpPr>
        <p:spPr>
          <a:xfrm>
            <a:off x="6714871" y="20233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60"/>
          <p:cNvSpPr/>
          <p:nvPr/>
        </p:nvSpPr>
        <p:spPr>
          <a:xfrm>
            <a:off x="6865459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60"/>
          <p:cNvSpPr/>
          <p:nvPr/>
        </p:nvSpPr>
        <p:spPr>
          <a:xfrm>
            <a:off x="7016040" y="20233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60"/>
          <p:cNvSpPr/>
          <p:nvPr/>
        </p:nvSpPr>
        <p:spPr>
          <a:xfrm>
            <a:off x="7165362" y="20233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60"/>
          <p:cNvSpPr/>
          <p:nvPr/>
        </p:nvSpPr>
        <p:spPr>
          <a:xfrm>
            <a:off x="6263744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60"/>
          <p:cNvSpPr/>
          <p:nvPr/>
        </p:nvSpPr>
        <p:spPr>
          <a:xfrm>
            <a:off x="6414339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60"/>
          <p:cNvSpPr/>
          <p:nvPr/>
        </p:nvSpPr>
        <p:spPr>
          <a:xfrm>
            <a:off x="6564927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60"/>
          <p:cNvSpPr/>
          <p:nvPr/>
        </p:nvSpPr>
        <p:spPr>
          <a:xfrm>
            <a:off x="6715508" y="186014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60"/>
          <p:cNvSpPr/>
          <p:nvPr/>
        </p:nvSpPr>
        <p:spPr>
          <a:xfrm>
            <a:off x="6866103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60"/>
          <p:cNvSpPr/>
          <p:nvPr/>
        </p:nvSpPr>
        <p:spPr>
          <a:xfrm>
            <a:off x="7016691" y="186014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60"/>
          <p:cNvSpPr/>
          <p:nvPr/>
        </p:nvSpPr>
        <p:spPr>
          <a:xfrm>
            <a:off x="7166007" y="1860145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60"/>
          <p:cNvSpPr/>
          <p:nvPr/>
        </p:nvSpPr>
        <p:spPr>
          <a:xfrm>
            <a:off x="7315982" y="203060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60"/>
          <p:cNvSpPr/>
          <p:nvPr/>
        </p:nvSpPr>
        <p:spPr>
          <a:xfrm>
            <a:off x="7466570" y="203060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60"/>
          <p:cNvSpPr/>
          <p:nvPr/>
        </p:nvSpPr>
        <p:spPr>
          <a:xfrm>
            <a:off x="7617151" y="203060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60"/>
          <p:cNvSpPr/>
          <p:nvPr/>
        </p:nvSpPr>
        <p:spPr>
          <a:xfrm>
            <a:off x="7316619" y="18673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60"/>
          <p:cNvSpPr/>
          <p:nvPr/>
        </p:nvSpPr>
        <p:spPr>
          <a:xfrm>
            <a:off x="7467214" y="1867370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60"/>
          <p:cNvSpPr/>
          <p:nvPr/>
        </p:nvSpPr>
        <p:spPr>
          <a:xfrm>
            <a:off x="7617802" y="18673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60"/>
          <p:cNvSpPr/>
          <p:nvPr/>
        </p:nvSpPr>
        <p:spPr>
          <a:xfrm>
            <a:off x="6254470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60"/>
          <p:cNvSpPr/>
          <p:nvPr/>
        </p:nvSpPr>
        <p:spPr>
          <a:xfrm>
            <a:off x="6555646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60"/>
          <p:cNvSpPr/>
          <p:nvPr/>
        </p:nvSpPr>
        <p:spPr>
          <a:xfrm>
            <a:off x="6405051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60"/>
          <p:cNvSpPr/>
          <p:nvPr/>
        </p:nvSpPr>
        <p:spPr>
          <a:xfrm>
            <a:off x="6706234" y="1689694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60"/>
          <p:cNvSpPr/>
          <p:nvPr/>
        </p:nvSpPr>
        <p:spPr>
          <a:xfrm>
            <a:off x="7007410" y="1689694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60"/>
          <p:cNvSpPr/>
          <p:nvPr/>
        </p:nvSpPr>
        <p:spPr>
          <a:xfrm>
            <a:off x="6856815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60"/>
          <p:cNvSpPr/>
          <p:nvPr/>
        </p:nvSpPr>
        <p:spPr>
          <a:xfrm>
            <a:off x="7156718" y="1689694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60"/>
          <p:cNvSpPr/>
          <p:nvPr/>
        </p:nvSpPr>
        <p:spPr>
          <a:xfrm>
            <a:off x="6255107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60"/>
          <p:cNvSpPr/>
          <p:nvPr/>
        </p:nvSpPr>
        <p:spPr>
          <a:xfrm>
            <a:off x="6405695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60"/>
          <p:cNvSpPr/>
          <p:nvPr/>
        </p:nvSpPr>
        <p:spPr>
          <a:xfrm>
            <a:off x="6556276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60"/>
          <p:cNvSpPr/>
          <p:nvPr/>
        </p:nvSpPr>
        <p:spPr>
          <a:xfrm>
            <a:off x="6706871" y="1526457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60"/>
          <p:cNvSpPr/>
          <p:nvPr/>
        </p:nvSpPr>
        <p:spPr>
          <a:xfrm>
            <a:off x="6857459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60"/>
          <p:cNvSpPr/>
          <p:nvPr/>
        </p:nvSpPr>
        <p:spPr>
          <a:xfrm>
            <a:off x="7008040" y="1526457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60"/>
          <p:cNvSpPr/>
          <p:nvPr/>
        </p:nvSpPr>
        <p:spPr>
          <a:xfrm>
            <a:off x="7157362" y="1526457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60"/>
          <p:cNvSpPr/>
          <p:nvPr/>
        </p:nvSpPr>
        <p:spPr>
          <a:xfrm>
            <a:off x="7307345" y="1696919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60"/>
          <p:cNvSpPr/>
          <p:nvPr/>
        </p:nvSpPr>
        <p:spPr>
          <a:xfrm>
            <a:off x="7608521" y="1696919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60"/>
          <p:cNvSpPr/>
          <p:nvPr/>
        </p:nvSpPr>
        <p:spPr>
          <a:xfrm>
            <a:off x="7457926" y="1696919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60"/>
          <p:cNvSpPr/>
          <p:nvPr/>
        </p:nvSpPr>
        <p:spPr>
          <a:xfrm>
            <a:off x="7307982" y="1533682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60"/>
          <p:cNvSpPr/>
          <p:nvPr/>
        </p:nvSpPr>
        <p:spPr>
          <a:xfrm>
            <a:off x="7458570" y="1533682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60"/>
          <p:cNvSpPr/>
          <p:nvPr/>
        </p:nvSpPr>
        <p:spPr>
          <a:xfrm>
            <a:off x="7609151" y="1533682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60"/>
          <p:cNvSpPr/>
          <p:nvPr/>
        </p:nvSpPr>
        <p:spPr>
          <a:xfrm>
            <a:off x="7777057" y="2026995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60"/>
          <p:cNvSpPr/>
          <p:nvPr/>
        </p:nvSpPr>
        <p:spPr>
          <a:xfrm>
            <a:off x="7927645" y="2026995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60"/>
          <p:cNvSpPr/>
          <p:nvPr/>
        </p:nvSpPr>
        <p:spPr>
          <a:xfrm>
            <a:off x="8078226" y="2026995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60"/>
          <p:cNvSpPr/>
          <p:nvPr/>
        </p:nvSpPr>
        <p:spPr>
          <a:xfrm>
            <a:off x="7777694" y="1863758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60"/>
          <p:cNvSpPr/>
          <p:nvPr/>
        </p:nvSpPr>
        <p:spPr>
          <a:xfrm>
            <a:off x="7928289" y="1863758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60"/>
          <p:cNvSpPr/>
          <p:nvPr/>
        </p:nvSpPr>
        <p:spPr>
          <a:xfrm>
            <a:off x="8078877" y="1863758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60"/>
          <p:cNvSpPr/>
          <p:nvPr/>
        </p:nvSpPr>
        <p:spPr>
          <a:xfrm>
            <a:off x="7768420" y="1693306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60"/>
          <p:cNvSpPr/>
          <p:nvPr/>
        </p:nvSpPr>
        <p:spPr>
          <a:xfrm>
            <a:off x="8069596" y="1693306"/>
            <a:ext cx="122100" cy="132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60"/>
          <p:cNvSpPr/>
          <p:nvPr/>
        </p:nvSpPr>
        <p:spPr>
          <a:xfrm>
            <a:off x="7919001" y="1693306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60"/>
          <p:cNvSpPr/>
          <p:nvPr/>
        </p:nvSpPr>
        <p:spPr>
          <a:xfrm>
            <a:off x="7769057" y="1530070"/>
            <a:ext cx="122100" cy="132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60"/>
          <p:cNvSpPr/>
          <p:nvPr/>
        </p:nvSpPr>
        <p:spPr>
          <a:xfrm>
            <a:off x="7919645" y="1530070"/>
            <a:ext cx="122100" cy="132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60"/>
          <p:cNvSpPr/>
          <p:nvPr/>
        </p:nvSpPr>
        <p:spPr>
          <a:xfrm>
            <a:off x="8070226" y="1530070"/>
            <a:ext cx="122100" cy="1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60"/>
          <p:cNvSpPr txBox="1"/>
          <p:nvPr>
            <p:ph idx="4294967295" type="subTitle"/>
          </p:nvPr>
        </p:nvSpPr>
        <p:spPr>
          <a:xfrm>
            <a:off x="7011400" y="466725"/>
            <a:ext cx="1975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Necesitamos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MÁS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294" name="Google Shape;2294;p60"/>
          <p:cNvGrpSpPr/>
          <p:nvPr/>
        </p:nvGrpSpPr>
        <p:grpSpPr>
          <a:xfrm>
            <a:off x="1749521" y="4047973"/>
            <a:ext cx="2097218" cy="928626"/>
            <a:chOff x="-870425" y="2308000"/>
            <a:chExt cx="5367846" cy="2439900"/>
          </a:xfrm>
        </p:grpSpPr>
        <p:sp>
          <p:nvSpPr>
            <p:cNvPr id="2295" name="Google Shape;2295;p60"/>
            <p:cNvSpPr/>
            <p:nvPr/>
          </p:nvSpPr>
          <p:spPr>
            <a:xfrm>
              <a:off x="2145958" y="2308000"/>
              <a:ext cx="474900" cy="2439900"/>
            </a:xfrm>
            <a:prstGeom prst="rect">
              <a:avLst/>
            </a:prstGeom>
            <a:solidFill>
              <a:srgbClr val="999999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96" name="Google Shape;2296;p60"/>
            <p:cNvCxnSpPr>
              <a:stCxn id="2295" idx="0"/>
              <a:endCxn id="2295" idx="2"/>
            </p:cNvCxnSpPr>
            <p:nvPr/>
          </p:nvCxnSpPr>
          <p:spPr>
            <a:xfrm>
              <a:off x="2383408" y="2308000"/>
              <a:ext cx="0" cy="24399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2297" name="Google Shape;2297;p60"/>
            <p:cNvGrpSpPr/>
            <p:nvPr/>
          </p:nvGrpSpPr>
          <p:grpSpPr>
            <a:xfrm flipH="1">
              <a:off x="2239639" y="2566753"/>
              <a:ext cx="727408" cy="588004"/>
              <a:chOff x="257027" y="495150"/>
              <a:chExt cx="6649067" cy="8054850"/>
            </a:xfrm>
          </p:grpSpPr>
          <p:cxnSp>
            <p:nvCxnSpPr>
              <p:cNvPr id="2298" name="Google Shape;2298;p60"/>
              <p:cNvCxnSpPr>
                <a:stCxn id="2299" idx="7"/>
              </p:cNvCxnSpPr>
              <p:nvPr/>
            </p:nvCxnSpPr>
            <p:spPr>
              <a:xfrm flipH="1" rot="10800000">
                <a:off x="1133289" y="3044198"/>
                <a:ext cx="582600" cy="4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0" name="Google Shape;2300;p60"/>
              <p:cNvCxnSpPr>
                <a:endCxn id="2301" idx="1"/>
              </p:cNvCxnSpPr>
              <p:nvPr/>
            </p:nvCxnSpPr>
            <p:spPr>
              <a:xfrm>
                <a:off x="1717211" y="3054998"/>
                <a:ext cx="582600" cy="410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02" name="Google Shape;2302;p60"/>
              <p:cNvSpPr/>
              <p:nvPr/>
            </p:nvSpPr>
            <p:spPr>
              <a:xfrm rot="5400000">
                <a:off x="-2125700" y="4162800"/>
                <a:ext cx="7684500" cy="349200"/>
              </a:xfrm>
              <a:prstGeom prst="roundRect">
                <a:avLst>
                  <a:gd fmla="val 16667" name="adj"/>
                </a:avLst>
              </a:prstGeom>
              <a:solidFill>
                <a:srgbClr val="B7B7B7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60"/>
              <p:cNvSpPr/>
              <p:nvPr/>
            </p:nvSpPr>
            <p:spPr>
              <a:xfrm>
                <a:off x="970450" y="7782600"/>
                <a:ext cx="1492200" cy="7674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9999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04" name="Google Shape;2304;p60"/>
              <p:cNvGrpSpPr/>
              <p:nvPr/>
            </p:nvGrpSpPr>
            <p:grpSpPr>
              <a:xfrm>
                <a:off x="687856" y="616756"/>
                <a:ext cx="2057400" cy="1936800"/>
                <a:chOff x="3982031" y="2007556"/>
                <a:chExt cx="2057400" cy="1936800"/>
              </a:xfrm>
            </p:grpSpPr>
            <p:sp>
              <p:nvSpPr>
                <p:cNvPr id="2305" name="Google Shape;2305;p60"/>
                <p:cNvSpPr/>
                <p:nvPr/>
              </p:nvSpPr>
              <p:spPr>
                <a:xfrm rot="7798766">
                  <a:off x="4839840" y="1777110"/>
                  <a:ext cx="341783" cy="239766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6" name="Google Shape;2306;p60"/>
                <p:cNvSpPr/>
                <p:nvPr/>
              </p:nvSpPr>
              <p:spPr>
                <a:xfrm rot="2700000">
                  <a:off x="4839970" y="1777198"/>
                  <a:ext cx="341533" cy="239751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7" name="Google Shape;2307;p60"/>
                <p:cNvSpPr txBox="1"/>
                <p:nvPr/>
              </p:nvSpPr>
              <p:spPr>
                <a:xfrm rot="2423538">
                  <a:off x="3977376" y="2385031"/>
                  <a:ext cx="1061545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2308" name="Google Shape;2308;p60"/>
                <p:cNvSpPr txBox="1"/>
                <p:nvPr/>
              </p:nvSpPr>
              <p:spPr>
                <a:xfrm rot="2423680">
                  <a:off x="5011698" y="3225706"/>
                  <a:ext cx="956409" cy="3292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  <p:sp>
              <p:nvSpPr>
                <p:cNvPr id="2309" name="Google Shape;2309;p60"/>
                <p:cNvSpPr txBox="1"/>
                <p:nvPr/>
              </p:nvSpPr>
              <p:spPr>
                <a:xfrm rot="-2699615">
                  <a:off x="4091914" y="2758363"/>
                  <a:ext cx="1895824" cy="329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/>
                </a:p>
              </p:txBody>
            </p:sp>
          </p:grpSp>
          <p:grpSp>
            <p:nvGrpSpPr>
              <p:cNvPr id="2310" name="Google Shape;2310;p60"/>
              <p:cNvGrpSpPr/>
              <p:nvPr/>
            </p:nvGrpSpPr>
            <p:grpSpPr>
              <a:xfrm rot="-2700000">
                <a:off x="-553945" y="4117563"/>
                <a:ext cx="8271011" cy="1132189"/>
                <a:chOff x="12901750" y="5897425"/>
                <a:chExt cx="8271091" cy="1132200"/>
              </a:xfrm>
            </p:grpSpPr>
            <p:grpSp>
              <p:nvGrpSpPr>
                <p:cNvPr id="2311" name="Google Shape;2311;p60"/>
                <p:cNvGrpSpPr/>
                <p:nvPr/>
              </p:nvGrpSpPr>
              <p:grpSpPr>
                <a:xfrm rot="5400000">
                  <a:off x="17941867" y="3417921"/>
                  <a:ext cx="370717" cy="6091231"/>
                  <a:chOff x="941300" y="167475"/>
                  <a:chExt cx="216300" cy="2675700"/>
                </a:xfrm>
              </p:grpSpPr>
              <p:sp>
                <p:nvSpPr>
                  <p:cNvPr id="2312" name="Google Shape;2312;p60"/>
                  <p:cNvSpPr/>
                  <p:nvPr/>
                </p:nvSpPr>
                <p:spPr>
                  <a:xfrm>
                    <a:off x="941300" y="16539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3" name="Google Shape;2313;p60"/>
                  <p:cNvSpPr/>
                  <p:nvPr/>
                </p:nvSpPr>
                <p:spPr>
                  <a:xfrm>
                    <a:off x="941300" y="13566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4" name="Google Shape;2314;p60"/>
                  <p:cNvSpPr/>
                  <p:nvPr/>
                </p:nvSpPr>
                <p:spPr>
                  <a:xfrm>
                    <a:off x="941300" y="10593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5" name="Google Shape;2315;p60"/>
                  <p:cNvSpPr/>
                  <p:nvPr/>
                </p:nvSpPr>
                <p:spPr>
                  <a:xfrm>
                    <a:off x="941300" y="7620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6" name="Google Shape;2316;p60"/>
                  <p:cNvSpPr/>
                  <p:nvPr/>
                </p:nvSpPr>
                <p:spPr>
                  <a:xfrm>
                    <a:off x="941300" y="4647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7" name="Google Shape;2317;p60"/>
                  <p:cNvSpPr/>
                  <p:nvPr/>
                </p:nvSpPr>
                <p:spPr>
                  <a:xfrm>
                    <a:off x="941300" y="1674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8" name="Google Shape;2318;p60"/>
                  <p:cNvSpPr/>
                  <p:nvPr/>
                </p:nvSpPr>
                <p:spPr>
                  <a:xfrm>
                    <a:off x="941300" y="25458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9" name="Google Shape;2319;p60"/>
                  <p:cNvSpPr/>
                  <p:nvPr/>
                </p:nvSpPr>
                <p:spPr>
                  <a:xfrm>
                    <a:off x="941300" y="2248575"/>
                    <a:ext cx="216300" cy="297300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0" name="Google Shape;2320;p60"/>
                  <p:cNvSpPr/>
                  <p:nvPr/>
                </p:nvSpPr>
                <p:spPr>
                  <a:xfrm>
                    <a:off x="941300" y="1951275"/>
                    <a:ext cx="216300" cy="297300"/>
                  </a:xfrm>
                  <a:prstGeom prst="rect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321" name="Google Shape;2321;p60"/>
                <p:cNvSpPr/>
                <p:nvPr/>
              </p:nvSpPr>
              <p:spPr>
                <a:xfrm rot="5400000">
                  <a:off x="13878600" y="5717425"/>
                  <a:ext cx="1132200" cy="1492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2" name="Google Shape;2322;p60"/>
                <p:cNvSpPr/>
                <p:nvPr/>
              </p:nvSpPr>
              <p:spPr>
                <a:xfrm rot="5400000">
                  <a:off x="12967000" y="6052820"/>
                  <a:ext cx="690900" cy="821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23" name="Google Shape;2323;p60"/>
              <p:cNvSpPr/>
              <p:nvPr/>
            </p:nvSpPr>
            <p:spPr>
              <a:xfrm>
                <a:off x="5110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60"/>
              <p:cNvSpPr/>
              <p:nvPr/>
            </p:nvSpPr>
            <p:spPr>
              <a:xfrm>
                <a:off x="7348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60"/>
              <p:cNvSpPr/>
              <p:nvPr/>
            </p:nvSpPr>
            <p:spPr>
              <a:xfrm>
                <a:off x="2007650" y="3205025"/>
                <a:ext cx="914400" cy="857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60"/>
              <p:cNvSpPr/>
              <p:nvPr/>
            </p:nvSpPr>
            <p:spPr>
              <a:xfrm>
                <a:off x="2231450" y="3395675"/>
                <a:ext cx="466800" cy="476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5" name="Google Shape;2325;p60"/>
            <p:cNvSpPr/>
            <p:nvPr/>
          </p:nvSpPr>
          <p:spPr>
            <a:xfrm rot="2599510">
              <a:off x="3191133" y="3406613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26" name="Google Shape;2326;p60"/>
            <p:cNvSpPr/>
            <p:nvPr/>
          </p:nvSpPr>
          <p:spPr>
            <a:xfrm rot="-2599510">
              <a:off x="-676374" y="3406555"/>
              <a:ext cx="653221" cy="107598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27" name="Google Shape;2327;p60"/>
            <p:cNvSpPr/>
            <p:nvPr/>
          </p:nvSpPr>
          <p:spPr>
            <a:xfrm>
              <a:off x="19604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28" name="Google Shape;2328;p60"/>
            <p:cNvSpPr/>
            <p:nvPr/>
          </p:nvSpPr>
          <p:spPr>
            <a:xfrm>
              <a:off x="664525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29" name="Google Shape;2329;p60"/>
            <p:cNvSpPr/>
            <p:nvPr/>
          </p:nvSpPr>
          <p:spPr>
            <a:xfrm>
              <a:off x="1133010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30" name="Google Shape;2330;p60"/>
            <p:cNvSpPr/>
            <p:nvPr/>
          </p:nvSpPr>
          <p:spPr>
            <a:xfrm>
              <a:off x="160149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31" name="Google Shape;2331;p60"/>
            <p:cNvSpPr/>
            <p:nvPr/>
          </p:nvSpPr>
          <p:spPr>
            <a:xfrm>
              <a:off x="206998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32" name="Google Shape;2332;p60"/>
            <p:cNvSpPr/>
            <p:nvPr/>
          </p:nvSpPr>
          <p:spPr>
            <a:xfrm>
              <a:off x="1003583" y="3179436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33" name="Google Shape;2333;p60"/>
            <p:cNvSpPr/>
            <p:nvPr/>
          </p:nvSpPr>
          <p:spPr>
            <a:xfrm>
              <a:off x="1601496" y="317943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34" name="Google Shape;2334;p60"/>
            <p:cNvSpPr/>
            <p:nvPr/>
          </p:nvSpPr>
          <p:spPr>
            <a:xfrm>
              <a:off x="2069947" y="3179436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35" name="Google Shape;2335;p60"/>
            <p:cNvSpPr/>
            <p:nvPr/>
          </p:nvSpPr>
          <p:spPr>
            <a:xfrm>
              <a:off x="253847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36" name="Google Shape;2336;p60"/>
            <p:cNvSpPr/>
            <p:nvPr/>
          </p:nvSpPr>
          <p:spPr>
            <a:xfrm>
              <a:off x="3006951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37" name="Google Shape;2337;p60"/>
            <p:cNvSpPr/>
            <p:nvPr/>
          </p:nvSpPr>
          <p:spPr>
            <a:xfrm>
              <a:off x="-272444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38" name="Google Shape;2338;p60"/>
            <p:cNvSpPr/>
            <p:nvPr/>
          </p:nvSpPr>
          <p:spPr>
            <a:xfrm>
              <a:off x="-870391" y="3617034"/>
              <a:ext cx="5979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39" name="Google Shape;2339;p60"/>
            <p:cNvSpPr/>
            <p:nvPr/>
          </p:nvSpPr>
          <p:spPr>
            <a:xfrm>
              <a:off x="3475436" y="3617034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40" name="Google Shape;2340;p60"/>
            <p:cNvSpPr/>
            <p:nvPr/>
          </p:nvSpPr>
          <p:spPr>
            <a:xfrm>
              <a:off x="3943921" y="3617034"/>
              <a:ext cx="5535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41" name="Google Shape;2341;p60"/>
            <p:cNvSpPr/>
            <p:nvPr/>
          </p:nvSpPr>
          <p:spPr>
            <a:xfrm>
              <a:off x="535200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42" name="Google Shape;2342;p60"/>
            <p:cNvSpPr/>
            <p:nvPr/>
          </p:nvSpPr>
          <p:spPr>
            <a:xfrm>
              <a:off x="66613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43" name="Google Shape;2343;p60"/>
            <p:cNvSpPr/>
            <p:nvPr/>
          </p:nvSpPr>
          <p:spPr>
            <a:xfrm>
              <a:off x="-401838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44" name="Google Shape;2344;p60"/>
            <p:cNvSpPr/>
            <p:nvPr/>
          </p:nvSpPr>
          <p:spPr>
            <a:xfrm>
              <a:off x="-87042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45" name="Google Shape;2345;p60"/>
            <p:cNvSpPr/>
            <p:nvPr/>
          </p:nvSpPr>
          <p:spPr>
            <a:xfrm>
              <a:off x="4029042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46" name="Google Shape;2346;p60"/>
            <p:cNvSpPr/>
            <p:nvPr/>
          </p:nvSpPr>
          <p:spPr>
            <a:xfrm>
              <a:off x="3560455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47" name="Google Shape;2347;p60"/>
            <p:cNvSpPr/>
            <p:nvPr/>
          </p:nvSpPr>
          <p:spPr>
            <a:xfrm>
              <a:off x="3092004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48" name="Google Shape;2348;p60"/>
            <p:cNvSpPr/>
            <p:nvPr/>
          </p:nvSpPr>
          <p:spPr>
            <a:xfrm>
              <a:off x="2623417" y="3180556"/>
              <a:ext cx="468300" cy="1041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49" name="Google Shape;2349;p60"/>
            <p:cNvSpPr/>
            <p:nvPr/>
          </p:nvSpPr>
          <p:spPr>
            <a:xfrm>
              <a:off x="781367" y="3324425"/>
              <a:ext cx="1171800" cy="2529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350" name="Google Shape;2350;p60"/>
          <p:cNvGrpSpPr/>
          <p:nvPr/>
        </p:nvGrpSpPr>
        <p:grpSpPr>
          <a:xfrm>
            <a:off x="4400440" y="3964166"/>
            <a:ext cx="1619479" cy="865676"/>
            <a:chOff x="2182700" y="2791475"/>
            <a:chExt cx="5906197" cy="2462105"/>
          </a:xfrm>
        </p:grpSpPr>
        <p:sp>
          <p:nvSpPr>
            <p:cNvPr id="2351" name="Google Shape;2351;p60"/>
            <p:cNvSpPr/>
            <p:nvPr/>
          </p:nvSpPr>
          <p:spPr>
            <a:xfrm>
              <a:off x="7244008" y="4387892"/>
              <a:ext cx="6234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52" name="Google Shape;2352;p60"/>
            <p:cNvSpPr/>
            <p:nvPr/>
          </p:nvSpPr>
          <p:spPr>
            <a:xfrm rot="2340117">
              <a:off x="6752183" y="382629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53" name="Google Shape;2353;p60"/>
            <p:cNvSpPr/>
            <p:nvPr/>
          </p:nvSpPr>
          <p:spPr>
            <a:xfrm rot="-2339397">
              <a:off x="5514614" y="3826310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54" name="Google Shape;2354;p60"/>
            <p:cNvSpPr/>
            <p:nvPr/>
          </p:nvSpPr>
          <p:spPr>
            <a:xfrm rot="-2339848">
              <a:off x="6454833" y="3021452"/>
              <a:ext cx="787083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55" name="Google Shape;2355;p60"/>
            <p:cNvSpPr/>
            <p:nvPr/>
          </p:nvSpPr>
          <p:spPr>
            <a:xfrm rot="-2339397">
              <a:off x="4190022" y="4209948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56" name="Google Shape;2356;p60"/>
            <p:cNvSpPr/>
            <p:nvPr/>
          </p:nvSpPr>
          <p:spPr>
            <a:xfrm rot="2340108">
              <a:off x="5054302" y="4953607"/>
              <a:ext cx="706449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57" name="Google Shape;2357;p60"/>
            <p:cNvSpPr/>
            <p:nvPr/>
          </p:nvSpPr>
          <p:spPr>
            <a:xfrm rot="2340117">
              <a:off x="3242060" y="4563232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58" name="Google Shape;2358;p60"/>
            <p:cNvSpPr/>
            <p:nvPr/>
          </p:nvSpPr>
          <p:spPr>
            <a:xfrm>
              <a:off x="3482881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59" name="Google Shape;2359;p60"/>
            <p:cNvSpPr/>
            <p:nvPr/>
          </p:nvSpPr>
          <p:spPr>
            <a:xfrm>
              <a:off x="392758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60" name="Google Shape;2360;p60"/>
            <p:cNvSpPr/>
            <p:nvPr/>
          </p:nvSpPr>
          <p:spPr>
            <a:xfrm>
              <a:off x="6174056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61" name="Google Shape;2361;p60"/>
            <p:cNvSpPr/>
            <p:nvPr/>
          </p:nvSpPr>
          <p:spPr>
            <a:xfrm>
              <a:off x="5729389" y="36365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62" name="Google Shape;2362;p60"/>
            <p:cNvSpPr/>
            <p:nvPr/>
          </p:nvSpPr>
          <p:spPr>
            <a:xfrm rot="-2340117">
              <a:off x="3918504" y="3445706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63" name="Google Shape;2363;p60"/>
            <p:cNvSpPr/>
            <p:nvPr/>
          </p:nvSpPr>
          <p:spPr>
            <a:xfrm rot="-2339397">
              <a:off x="3572655" y="3827855"/>
              <a:ext cx="609837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64" name="Google Shape;2364;p60"/>
            <p:cNvSpPr/>
            <p:nvPr/>
          </p:nvSpPr>
          <p:spPr>
            <a:xfrm>
              <a:off x="4717229" y="3636732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65" name="Google Shape;2365;p60"/>
            <p:cNvSpPr/>
            <p:nvPr/>
          </p:nvSpPr>
          <p:spPr>
            <a:xfrm>
              <a:off x="5284721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66" name="Google Shape;2366;p60"/>
            <p:cNvSpPr/>
            <p:nvPr/>
          </p:nvSpPr>
          <p:spPr>
            <a:xfrm>
              <a:off x="4272530" y="363718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67" name="Google Shape;2367;p60"/>
            <p:cNvSpPr/>
            <p:nvPr/>
          </p:nvSpPr>
          <p:spPr>
            <a:xfrm>
              <a:off x="3794982" y="3636967"/>
              <a:ext cx="47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68" name="Google Shape;2368;p60"/>
            <p:cNvSpPr/>
            <p:nvPr/>
          </p:nvSpPr>
          <p:spPr>
            <a:xfrm rot="2340117">
              <a:off x="6023866" y="4212458"/>
              <a:ext cx="580602" cy="95346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69" name="Google Shape;2369;p60"/>
            <p:cNvSpPr/>
            <p:nvPr/>
          </p:nvSpPr>
          <p:spPr>
            <a:xfrm>
              <a:off x="31609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70" name="Google Shape;2370;p60"/>
            <p:cNvSpPr/>
            <p:nvPr/>
          </p:nvSpPr>
          <p:spPr>
            <a:xfrm>
              <a:off x="36056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71" name="Google Shape;2371;p60"/>
            <p:cNvSpPr/>
            <p:nvPr/>
          </p:nvSpPr>
          <p:spPr>
            <a:xfrm>
              <a:off x="40503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72" name="Google Shape;2372;p60"/>
            <p:cNvSpPr/>
            <p:nvPr/>
          </p:nvSpPr>
          <p:spPr>
            <a:xfrm>
              <a:off x="4495031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73" name="Google Shape;2373;p60"/>
            <p:cNvSpPr/>
            <p:nvPr/>
          </p:nvSpPr>
          <p:spPr>
            <a:xfrm>
              <a:off x="49397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74" name="Google Shape;2374;p60"/>
            <p:cNvSpPr/>
            <p:nvPr/>
          </p:nvSpPr>
          <p:spPr>
            <a:xfrm>
              <a:off x="3927476" y="4031146"/>
              <a:ext cx="567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75" name="Google Shape;2375;p60"/>
            <p:cNvSpPr/>
            <p:nvPr/>
          </p:nvSpPr>
          <p:spPr>
            <a:xfrm>
              <a:off x="4495032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76" name="Google Shape;2376;p60"/>
            <p:cNvSpPr/>
            <p:nvPr/>
          </p:nvSpPr>
          <p:spPr>
            <a:xfrm>
              <a:off x="4939700" y="4031146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77" name="Google Shape;2377;p60"/>
            <p:cNvSpPr/>
            <p:nvPr/>
          </p:nvSpPr>
          <p:spPr>
            <a:xfrm>
              <a:off x="5384437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78" name="Google Shape;2378;p60"/>
            <p:cNvSpPr/>
            <p:nvPr/>
          </p:nvSpPr>
          <p:spPr>
            <a:xfrm>
              <a:off x="58291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79" name="Google Shape;2379;p60"/>
            <p:cNvSpPr/>
            <p:nvPr/>
          </p:nvSpPr>
          <p:spPr>
            <a:xfrm>
              <a:off x="2716233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80" name="Google Shape;2380;p60"/>
            <p:cNvSpPr/>
            <p:nvPr/>
          </p:nvSpPr>
          <p:spPr>
            <a:xfrm>
              <a:off x="6273832" y="438789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81" name="Google Shape;2381;p60"/>
            <p:cNvSpPr/>
            <p:nvPr/>
          </p:nvSpPr>
          <p:spPr>
            <a:xfrm>
              <a:off x="6718531" y="4387892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82" name="Google Shape;2382;p60"/>
            <p:cNvSpPr/>
            <p:nvPr/>
          </p:nvSpPr>
          <p:spPr>
            <a:xfrm>
              <a:off x="3482873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83" name="Google Shape;2383;p60"/>
            <p:cNvSpPr/>
            <p:nvPr/>
          </p:nvSpPr>
          <p:spPr>
            <a:xfrm>
              <a:off x="303807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84" name="Google Shape;2384;p60"/>
            <p:cNvSpPr/>
            <p:nvPr/>
          </p:nvSpPr>
          <p:spPr>
            <a:xfrm>
              <a:off x="2593409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85" name="Google Shape;2385;p60"/>
            <p:cNvSpPr/>
            <p:nvPr/>
          </p:nvSpPr>
          <p:spPr>
            <a:xfrm>
              <a:off x="6799345" y="4032059"/>
              <a:ext cx="8448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86" name="Google Shape;2386;p60"/>
            <p:cNvSpPr/>
            <p:nvPr/>
          </p:nvSpPr>
          <p:spPr>
            <a:xfrm>
              <a:off x="6354534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87" name="Google Shape;2387;p60"/>
            <p:cNvSpPr/>
            <p:nvPr/>
          </p:nvSpPr>
          <p:spPr>
            <a:xfrm>
              <a:off x="5909866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88" name="Google Shape;2388;p60"/>
            <p:cNvSpPr/>
            <p:nvPr/>
          </p:nvSpPr>
          <p:spPr>
            <a:xfrm>
              <a:off x="5465070" y="4032059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89" name="Google Shape;2389;p60"/>
            <p:cNvSpPr/>
            <p:nvPr/>
          </p:nvSpPr>
          <p:spPr>
            <a:xfrm>
              <a:off x="2182700" y="415450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90" name="Google Shape;2390;p60"/>
            <p:cNvSpPr/>
            <p:nvPr/>
          </p:nvSpPr>
          <p:spPr>
            <a:xfrm>
              <a:off x="2182700" y="451061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91" name="Google Shape;2391;p60"/>
            <p:cNvSpPr/>
            <p:nvPr/>
          </p:nvSpPr>
          <p:spPr>
            <a:xfrm>
              <a:off x="2182700" y="3788357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92" name="Google Shape;2392;p60"/>
            <p:cNvSpPr/>
            <p:nvPr/>
          </p:nvSpPr>
          <p:spPr>
            <a:xfrm>
              <a:off x="5041158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93" name="Google Shape;2393;p60"/>
            <p:cNvSpPr/>
            <p:nvPr/>
          </p:nvSpPr>
          <p:spPr>
            <a:xfrm>
              <a:off x="4596361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94" name="Google Shape;2394;p60"/>
            <p:cNvSpPr/>
            <p:nvPr/>
          </p:nvSpPr>
          <p:spPr>
            <a:xfrm>
              <a:off x="4151694" y="3276004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95" name="Google Shape;2395;p60"/>
            <p:cNvSpPr/>
            <p:nvPr/>
          </p:nvSpPr>
          <p:spPr>
            <a:xfrm>
              <a:off x="4452950" y="4747897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96" name="Google Shape;2396;p60"/>
            <p:cNvSpPr/>
            <p:nvPr/>
          </p:nvSpPr>
          <p:spPr>
            <a:xfrm>
              <a:off x="4897650" y="4747897"/>
              <a:ext cx="5253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97" name="Google Shape;2397;p60"/>
            <p:cNvSpPr/>
            <p:nvPr/>
          </p:nvSpPr>
          <p:spPr>
            <a:xfrm>
              <a:off x="3072177" y="3636967"/>
              <a:ext cx="7320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98" name="Google Shape;2398;p60"/>
            <p:cNvSpPr/>
            <p:nvPr/>
          </p:nvSpPr>
          <p:spPr>
            <a:xfrm>
              <a:off x="2627496" y="363696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399" name="Google Shape;2399;p60"/>
            <p:cNvSpPr/>
            <p:nvPr/>
          </p:nvSpPr>
          <p:spPr>
            <a:xfrm>
              <a:off x="2182700" y="3354013"/>
              <a:ext cx="1112100" cy="2061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400" name="Google Shape;2400;p60"/>
            <p:cNvSpPr/>
            <p:nvPr/>
          </p:nvSpPr>
          <p:spPr>
            <a:xfrm>
              <a:off x="6375418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01" name="Google Shape;2401;p60"/>
            <p:cNvSpPr/>
            <p:nvPr/>
          </p:nvSpPr>
          <p:spPr>
            <a:xfrm>
              <a:off x="5930622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02" name="Google Shape;2402;p60"/>
            <p:cNvSpPr/>
            <p:nvPr/>
          </p:nvSpPr>
          <p:spPr>
            <a:xfrm>
              <a:off x="5485954" y="3275091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03" name="Google Shape;2403;p60"/>
            <p:cNvSpPr/>
            <p:nvPr/>
          </p:nvSpPr>
          <p:spPr>
            <a:xfrm>
              <a:off x="7508059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04" name="Google Shape;2404;p60"/>
            <p:cNvSpPr/>
            <p:nvPr/>
          </p:nvSpPr>
          <p:spPr>
            <a:xfrm>
              <a:off x="7063392" y="363627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05" name="Google Shape;2405;p60"/>
            <p:cNvSpPr/>
            <p:nvPr/>
          </p:nvSpPr>
          <p:spPr>
            <a:xfrm>
              <a:off x="6618724" y="3636732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06" name="Google Shape;2406;p60"/>
            <p:cNvSpPr/>
            <p:nvPr/>
          </p:nvSpPr>
          <p:spPr>
            <a:xfrm>
              <a:off x="7644297" y="4031146"/>
              <a:ext cx="444600" cy="84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2407" name="Google Shape;2407;p60"/>
          <p:cNvGrpSpPr/>
          <p:nvPr/>
        </p:nvGrpSpPr>
        <p:grpSpPr>
          <a:xfrm>
            <a:off x="60143" y="4221421"/>
            <a:ext cx="1435417" cy="408303"/>
            <a:chOff x="349775" y="2525499"/>
            <a:chExt cx="7594800" cy="846926"/>
          </a:xfrm>
        </p:grpSpPr>
        <p:sp>
          <p:nvSpPr>
            <p:cNvPr id="2408" name="Google Shape;2408;p60"/>
            <p:cNvSpPr/>
            <p:nvPr/>
          </p:nvSpPr>
          <p:spPr>
            <a:xfrm rot="2700000">
              <a:off x="4741425" y="2851890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09" name="Google Shape;2409;p60"/>
            <p:cNvSpPr/>
            <p:nvPr/>
          </p:nvSpPr>
          <p:spPr>
            <a:xfrm rot="-2700000">
              <a:off x="2520798" y="2851899"/>
              <a:ext cx="990657" cy="162917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10" name="Google Shape;2410;p60"/>
            <p:cNvSpPr/>
            <p:nvPr/>
          </p:nvSpPr>
          <p:spPr>
            <a:xfrm>
              <a:off x="17306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11" name="Google Shape;2411;p60"/>
            <p:cNvSpPr/>
            <p:nvPr/>
          </p:nvSpPr>
          <p:spPr>
            <a:xfrm>
              <a:off x="2421124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12" name="Google Shape;2412;p60"/>
            <p:cNvSpPr/>
            <p:nvPr/>
          </p:nvSpPr>
          <p:spPr>
            <a:xfrm>
              <a:off x="311157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13" name="Google Shape;2413;p60"/>
            <p:cNvSpPr/>
            <p:nvPr/>
          </p:nvSpPr>
          <p:spPr>
            <a:xfrm>
              <a:off x="3802023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14" name="Google Shape;2414;p60"/>
            <p:cNvSpPr/>
            <p:nvPr/>
          </p:nvSpPr>
          <p:spPr>
            <a:xfrm>
              <a:off x="449248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15" name="Google Shape;2415;p60"/>
            <p:cNvSpPr/>
            <p:nvPr/>
          </p:nvSpPr>
          <p:spPr>
            <a:xfrm>
              <a:off x="2920825" y="2525500"/>
              <a:ext cx="8811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16" name="Google Shape;2416;p60"/>
            <p:cNvSpPr/>
            <p:nvPr/>
          </p:nvSpPr>
          <p:spPr>
            <a:xfrm>
              <a:off x="3802024" y="2525500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17" name="Google Shape;2417;p60"/>
            <p:cNvSpPr/>
            <p:nvPr/>
          </p:nvSpPr>
          <p:spPr>
            <a:xfrm>
              <a:off x="4492425" y="2525500"/>
              <a:ext cx="8157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18" name="Google Shape;2418;p60"/>
            <p:cNvSpPr/>
            <p:nvPr/>
          </p:nvSpPr>
          <p:spPr>
            <a:xfrm>
              <a:off x="5182932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19" name="Google Shape;2419;p60"/>
            <p:cNvSpPr/>
            <p:nvPr/>
          </p:nvSpPr>
          <p:spPr>
            <a:xfrm>
              <a:off x="58733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20" name="Google Shape;2420;p60"/>
            <p:cNvSpPr/>
            <p:nvPr/>
          </p:nvSpPr>
          <p:spPr>
            <a:xfrm>
              <a:off x="10402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21" name="Google Shape;2421;p60"/>
            <p:cNvSpPr/>
            <p:nvPr/>
          </p:nvSpPr>
          <p:spPr>
            <a:xfrm>
              <a:off x="3497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22" name="Google Shape;2422;p60"/>
            <p:cNvSpPr/>
            <p:nvPr/>
          </p:nvSpPr>
          <p:spPr>
            <a:xfrm>
              <a:off x="656382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23" name="Google Shape;2423;p60"/>
            <p:cNvSpPr/>
            <p:nvPr/>
          </p:nvSpPr>
          <p:spPr>
            <a:xfrm>
              <a:off x="7254275" y="3209525"/>
              <a:ext cx="690300" cy="162900"/>
            </a:xfrm>
            <a:prstGeom prst="rect">
              <a:avLst/>
            </a:prstGeom>
            <a:solidFill>
              <a:srgbClr val="CCCCCC"/>
            </a:solidFill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424" name="Google Shape;2424;p60"/>
          <p:cNvSpPr/>
          <p:nvPr/>
        </p:nvSpPr>
        <p:spPr>
          <a:xfrm>
            <a:off x="224800" y="4675200"/>
            <a:ext cx="62709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6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Grafo implementado en bloques</a:t>
            </a:r>
            <a:endParaRPr/>
          </a:p>
        </p:txBody>
      </p:sp>
      <p:sp>
        <p:nvSpPr>
          <p:cNvPr id="2430" name="Google Shape;2430;p6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6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2" name="Google Shape;24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09487" y="1515961"/>
            <a:ext cx="3793676" cy="34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p61"/>
          <p:cNvSpPr txBox="1"/>
          <p:nvPr>
            <p:ph idx="4294967295" type="subTitle"/>
          </p:nvPr>
        </p:nvSpPr>
        <p:spPr>
          <a:xfrm>
            <a:off x="5815075" y="1588325"/>
            <a:ext cx="3061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uno de los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nodos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 procesa de forma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concurrente</a:t>
            </a: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34" name="Google Shape;2434;p61"/>
          <p:cNvSpPr txBox="1"/>
          <p:nvPr>
            <p:ph idx="4294967295" type="subTitle"/>
          </p:nvPr>
        </p:nvSpPr>
        <p:spPr>
          <a:xfrm>
            <a:off x="5883200" y="3018925"/>
            <a:ext cx="3061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Tal como ocurre en la realidad.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35" name="Google Shape;2435;p61"/>
          <p:cNvSpPr/>
          <p:nvPr/>
        </p:nvSpPr>
        <p:spPr>
          <a:xfrm rot="5400000">
            <a:off x="6987925" y="2570425"/>
            <a:ext cx="589800" cy="24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6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441" name="Google Shape;2441;p6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2" name="Google Shape;2442;p62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62"/>
          <p:cNvSpPr txBox="1"/>
          <p:nvPr>
            <p:ph idx="4294967295" type="subTitle"/>
          </p:nvPr>
        </p:nvSpPr>
        <p:spPr>
          <a:xfrm>
            <a:off x="870800" y="1346500"/>
            <a:ext cx="39090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44" name="Google Shape;2444;p62"/>
          <p:cNvSpPr txBox="1"/>
          <p:nvPr>
            <p:ph idx="1" type="body"/>
          </p:nvPr>
        </p:nvSpPr>
        <p:spPr>
          <a:xfrm>
            <a:off x="4295925" y="3396000"/>
            <a:ext cx="3470700" cy="15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Más conveniente para </a:t>
            </a:r>
            <a:r>
              <a:rPr lang="en" sz="1800"/>
              <a:t>r</a:t>
            </a:r>
            <a:r>
              <a:rPr lang="en" sz="1800"/>
              <a:t>edundar.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Determinístico, es HW puro.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Mayor control de la latencia.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Concurrencia real.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445" name="Google Shape;244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p62"/>
          <p:cNvSpPr txBox="1"/>
          <p:nvPr>
            <p:ph idx="1" type="body"/>
          </p:nvPr>
        </p:nvSpPr>
        <p:spPr>
          <a:xfrm>
            <a:off x="145050" y="3411300"/>
            <a:ext cx="4220400" cy="15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</a:t>
            </a:r>
            <a:r>
              <a:rPr lang="en" sz="1800"/>
              <a:t>más</a:t>
            </a:r>
            <a:r>
              <a:rPr lang="en" sz="1800"/>
              <a:t> de 1 </a:t>
            </a:r>
            <a:r>
              <a:rPr lang="en" sz="1800"/>
              <a:t>uC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asegurar determinismo.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determinar la latencia.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48" name="Google Shape;2448;p62"/>
          <p:cNvSpPr txBox="1"/>
          <p:nvPr>
            <p:ph idx="4294967295" type="subTitle"/>
          </p:nvPr>
        </p:nvSpPr>
        <p:spPr>
          <a:xfrm>
            <a:off x="1527725" y="2490924"/>
            <a:ext cx="4710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b="1"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49" name="Google Shape;2449;p62"/>
          <p:cNvSpPr txBox="1"/>
          <p:nvPr>
            <p:ph idx="4294967295" type="subTitle"/>
          </p:nvPr>
        </p:nvSpPr>
        <p:spPr>
          <a:xfrm>
            <a:off x="5863400" y="1346488"/>
            <a:ext cx="3104100" cy="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‹#›</a:t>
            </a:fld>
            <a:endParaRPr b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9" name="Google Shape;249;p18"/>
          <p:cNvSpPr txBox="1"/>
          <p:nvPr>
            <p:ph idx="4294967295" type="title"/>
          </p:nvPr>
        </p:nvSpPr>
        <p:spPr>
          <a:xfrm>
            <a:off x="0" y="0"/>
            <a:ext cx="12528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Proyectos</a:t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6659111" y="2349523"/>
            <a:ext cx="1739100" cy="2116800"/>
          </a:xfrm>
          <a:prstGeom prst="rect">
            <a:avLst/>
          </a:prstGeom>
          <a:solidFill>
            <a:srgbClr val="FDFDFD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2053705" y="2885530"/>
            <a:ext cx="198000" cy="186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2057237" y="2490920"/>
            <a:ext cx="198000" cy="186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2067774" y="1874735"/>
            <a:ext cx="198000" cy="186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2053728" y="179922"/>
            <a:ext cx="198000" cy="1869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>
            <a:off x="2057237" y="3298643"/>
            <a:ext cx="198000" cy="186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>
            <a:off x="2057787" y="3707553"/>
            <a:ext cx="198000" cy="186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>
            <a:off x="2057787" y="4085333"/>
            <a:ext cx="198000" cy="186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"/>
          <p:cNvSpPr/>
          <p:nvPr/>
        </p:nvSpPr>
        <p:spPr>
          <a:xfrm>
            <a:off x="2053728" y="477114"/>
            <a:ext cx="198000" cy="186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"/>
          <p:cNvSpPr/>
          <p:nvPr/>
        </p:nvSpPr>
        <p:spPr>
          <a:xfrm>
            <a:off x="6743515" y="2627432"/>
            <a:ext cx="165000" cy="155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2076592" y="1096876"/>
            <a:ext cx="198000" cy="186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8"/>
          <p:cNvSpPr/>
          <p:nvPr/>
        </p:nvSpPr>
        <p:spPr>
          <a:xfrm>
            <a:off x="2795856" y="1808749"/>
            <a:ext cx="268200" cy="2697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8"/>
          <p:cNvSpPr txBox="1"/>
          <p:nvPr/>
        </p:nvSpPr>
        <p:spPr>
          <a:xfrm>
            <a:off x="335582" y="1046098"/>
            <a:ext cx="1627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3" name="Google Shape;263;p18"/>
          <p:cNvSpPr txBox="1"/>
          <p:nvPr/>
        </p:nvSpPr>
        <p:spPr>
          <a:xfrm>
            <a:off x="65250" y="3227631"/>
            <a:ext cx="18087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Material rodante</a:t>
            </a:r>
            <a:endParaRPr b="1" sz="2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2562882" y="195486"/>
            <a:ext cx="2926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Lámpara LED para señalamiento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3356012" y="474585"/>
            <a:ext cx="28707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Probador de relés de señalamiento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6" name="Google Shape;266;p18"/>
          <p:cNvSpPr txBox="1"/>
          <p:nvPr/>
        </p:nvSpPr>
        <p:spPr>
          <a:xfrm>
            <a:off x="3039677" y="1079237"/>
            <a:ext cx="16278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Sistema módular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3118531" y="1830918"/>
            <a:ext cx="2638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Sistema de enclavamiento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3327621" y="2497913"/>
            <a:ext cx="4402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latin typeface="Roboto Condensed"/>
                <a:ea typeface="Roboto Condensed"/>
                <a:cs typeface="Roboto Condensed"/>
                <a:sym typeface="Roboto Condensed"/>
              </a:rPr>
              <a:t>SAL/T (Supervisión Freno Emergencia y Corte Tracción)</a:t>
            </a:r>
            <a:endParaRPr b="1" sz="115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9" name="Google Shape;269;p18"/>
          <p:cNvSpPr txBox="1"/>
          <p:nvPr/>
        </p:nvSpPr>
        <p:spPr>
          <a:xfrm>
            <a:off x="4770207" y="894238"/>
            <a:ext cx="29637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"/>
                <a:ea typeface="Roboto Condensed"/>
                <a:cs typeface="Roboto Condensed"/>
                <a:sym typeface="Roboto Condensed"/>
              </a:rPr>
              <a:t>Monitoreo de barreras automáticas</a:t>
            </a:r>
            <a:endParaRPr sz="1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4770207" y="1239787"/>
            <a:ext cx="41535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"/>
                <a:ea typeface="Roboto Condensed"/>
                <a:cs typeface="Roboto Condensed"/>
                <a:sym typeface="Roboto Condensed"/>
              </a:rPr>
              <a:t>Monitoreo del sistema de señalamiento</a:t>
            </a:r>
            <a:endParaRPr sz="1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1" name="Google Shape;271;p18"/>
          <p:cNvSpPr txBox="1"/>
          <p:nvPr/>
        </p:nvSpPr>
        <p:spPr>
          <a:xfrm>
            <a:off x="5922740" y="1692125"/>
            <a:ext cx="29637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Software simulación y diseño</a:t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5922740" y="2021245"/>
            <a:ext cx="29637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Implementación electrónica</a:t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4855856" y="1046100"/>
            <a:ext cx="32541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(Incluye fotomulta y aviso de otro tren)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1904803" y="139325"/>
            <a:ext cx="160500" cy="2138400"/>
          </a:xfrm>
          <a:prstGeom prst="leftBrace">
            <a:avLst>
              <a:gd fmla="val 8333" name="adj1"/>
              <a:gd fmla="val 49176" name="adj2"/>
            </a:avLst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4609770" y="852776"/>
            <a:ext cx="160500" cy="675000"/>
          </a:xfrm>
          <a:prstGeom prst="leftBrace">
            <a:avLst>
              <a:gd fmla="val 8333" name="adj1"/>
              <a:gd fmla="val 49176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5759550" y="1642395"/>
            <a:ext cx="160500" cy="675000"/>
          </a:xfrm>
          <a:prstGeom prst="leftBrace">
            <a:avLst>
              <a:gd fmla="val 8333" name="adj1"/>
              <a:gd fmla="val 49176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8"/>
          <p:cNvSpPr/>
          <p:nvPr/>
        </p:nvSpPr>
        <p:spPr>
          <a:xfrm>
            <a:off x="1904803" y="2382424"/>
            <a:ext cx="160500" cy="2000400"/>
          </a:xfrm>
          <a:prstGeom prst="leftBrace">
            <a:avLst>
              <a:gd fmla="val 8333" name="adj1"/>
              <a:gd fmla="val 49176" name="adj2"/>
            </a:avLst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8"/>
          <p:cNvSpPr txBox="1"/>
          <p:nvPr/>
        </p:nvSpPr>
        <p:spPr>
          <a:xfrm>
            <a:off x="3071829" y="4086219"/>
            <a:ext cx="4402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Detector de ejes calientes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9" name="Google Shape;279;p18"/>
          <p:cNvSpPr txBox="1"/>
          <p:nvPr/>
        </p:nvSpPr>
        <p:spPr>
          <a:xfrm>
            <a:off x="3349877" y="3689778"/>
            <a:ext cx="3426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Red TCN (train control network)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3071829" y="2896889"/>
            <a:ext cx="32541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Contador de pasajeros 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3071829" y="3293347"/>
            <a:ext cx="32067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Sist. de monitoreo de material rodante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2" name="Google Shape;2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220" y="1830936"/>
            <a:ext cx="268375" cy="2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677" y="2455152"/>
            <a:ext cx="268375" cy="2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677" y="3689780"/>
            <a:ext cx="268375" cy="2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677" y="459471"/>
            <a:ext cx="268375" cy="22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8"/>
          <p:cNvSpPr txBox="1"/>
          <p:nvPr/>
        </p:nvSpPr>
        <p:spPr>
          <a:xfrm>
            <a:off x="6743458" y="2428360"/>
            <a:ext cx="800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Referencias:</a:t>
            </a:r>
            <a:endParaRPr sz="1200" u="sng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6743527" y="3705542"/>
            <a:ext cx="268200" cy="2697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88" name="Google Shape;2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458" y="3729404"/>
            <a:ext cx="268375" cy="2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458" y="3440297"/>
            <a:ext cx="268375" cy="22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8"/>
          <p:cNvSpPr txBox="1"/>
          <p:nvPr/>
        </p:nvSpPr>
        <p:spPr>
          <a:xfrm>
            <a:off x="6670715" y="3937494"/>
            <a:ext cx="563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Ab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1" name="Google Shape;291;p18"/>
          <p:cNvSpPr txBox="1"/>
          <p:nvPr/>
        </p:nvSpPr>
        <p:spPr>
          <a:xfrm>
            <a:off x="6670715" y="4190090"/>
            <a:ext cx="563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Ab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2" name="Google Shape;292;p18"/>
          <p:cNvSpPr txBox="1"/>
          <p:nvPr/>
        </p:nvSpPr>
        <p:spPr>
          <a:xfrm>
            <a:off x="7159301" y="4073125"/>
            <a:ext cx="14847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"/>
                <a:ea typeface="Roboto Condensed"/>
                <a:cs typeface="Roboto Condensed"/>
                <a:sym typeface="Roboto Condensed"/>
              </a:rPr>
              <a:t>Mayor complejidad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3" name="Google Shape;293;p18"/>
          <p:cNvSpPr txBox="1"/>
          <p:nvPr/>
        </p:nvSpPr>
        <p:spPr>
          <a:xfrm>
            <a:off x="7159301" y="4283475"/>
            <a:ext cx="14847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"/>
                <a:ea typeface="Roboto Condensed"/>
                <a:cs typeface="Roboto Condensed"/>
                <a:sym typeface="Roboto Condensed"/>
              </a:rPr>
              <a:t>Menor complejidad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7159298" y="3484032"/>
            <a:ext cx="1057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"/>
                <a:ea typeface="Roboto Condensed"/>
                <a:cs typeface="Roboto Condensed"/>
                <a:sym typeface="Roboto Condensed"/>
              </a:rPr>
              <a:t>Seguridad crítica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5" name="Google Shape;295;p18"/>
          <p:cNvSpPr txBox="1"/>
          <p:nvPr/>
        </p:nvSpPr>
        <p:spPr>
          <a:xfrm>
            <a:off x="7159300" y="3765325"/>
            <a:ext cx="14847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"/>
                <a:ea typeface="Roboto Condensed"/>
                <a:cs typeface="Roboto Condensed"/>
                <a:sym typeface="Roboto Condensed"/>
              </a:rPr>
              <a:t>Seguridad muy crítica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6745854" y="2630415"/>
            <a:ext cx="160500" cy="149700"/>
          </a:xfrm>
          <a:prstGeom prst="pie">
            <a:avLst>
              <a:gd fmla="val 20164047" name="adj1"/>
              <a:gd fmla="val 16200000" name="adj2"/>
            </a:avLst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7" name="Google Shape;297;p18"/>
          <p:cNvSpPr txBox="1"/>
          <p:nvPr/>
        </p:nvSpPr>
        <p:spPr>
          <a:xfrm>
            <a:off x="7159298" y="2652324"/>
            <a:ext cx="1057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"/>
                <a:ea typeface="Roboto Condensed"/>
                <a:cs typeface="Roboto Condensed"/>
                <a:sym typeface="Roboto Condensed"/>
              </a:rPr>
              <a:t>Grado de avance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2054832" y="477633"/>
            <a:ext cx="197100" cy="185700"/>
          </a:xfrm>
          <a:prstGeom prst="pie">
            <a:avLst>
              <a:gd fmla="val 18831301" name="adj1"/>
              <a:gd fmla="val 16200000" name="adj2"/>
            </a:avLst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"/>
          <p:cNvSpPr/>
          <p:nvPr/>
        </p:nvSpPr>
        <p:spPr>
          <a:xfrm>
            <a:off x="2076595" y="1097395"/>
            <a:ext cx="197100" cy="185700"/>
          </a:xfrm>
          <a:prstGeom prst="pie">
            <a:avLst>
              <a:gd fmla="val 18400980" name="adj1"/>
              <a:gd fmla="val 16200000" name="adj2"/>
            </a:avLst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8"/>
          <p:cNvSpPr/>
          <p:nvPr/>
        </p:nvSpPr>
        <p:spPr>
          <a:xfrm>
            <a:off x="2068867" y="1874984"/>
            <a:ext cx="197100" cy="185700"/>
          </a:xfrm>
          <a:prstGeom prst="pie">
            <a:avLst>
              <a:gd fmla="val 9406846" name="adj1"/>
              <a:gd fmla="val 16200000" name="adj2"/>
            </a:avLst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"/>
          <p:cNvSpPr/>
          <p:nvPr/>
        </p:nvSpPr>
        <p:spPr>
          <a:xfrm>
            <a:off x="2058341" y="2491450"/>
            <a:ext cx="197100" cy="185700"/>
          </a:xfrm>
          <a:prstGeom prst="pie">
            <a:avLst>
              <a:gd fmla="val 18663224" name="adj1"/>
              <a:gd fmla="val 16200000" name="adj2"/>
            </a:avLst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8"/>
          <p:cNvSpPr/>
          <p:nvPr/>
        </p:nvSpPr>
        <p:spPr>
          <a:xfrm>
            <a:off x="2058329" y="4085852"/>
            <a:ext cx="197100" cy="185700"/>
          </a:xfrm>
          <a:prstGeom prst="pie">
            <a:avLst>
              <a:gd fmla="val 19672044" name="adj1"/>
              <a:gd fmla="val 16200000" name="adj2"/>
            </a:avLst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"/>
          <p:cNvSpPr/>
          <p:nvPr/>
        </p:nvSpPr>
        <p:spPr>
          <a:xfrm>
            <a:off x="2054821" y="3707574"/>
            <a:ext cx="197100" cy="185700"/>
          </a:xfrm>
          <a:prstGeom prst="pie">
            <a:avLst>
              <a:gd fmla="val 6675624" name="adj1"/>
              <a:gd fmla="val 16200000" name="adj2"/>
            </a:avLst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"/>
          <p:cNvSpPr/>
          <p:nvPr/>
        </p:nvSpPr>
        <p:spPr>
          <a:xfrm>
            <a:off x="2054832" y="2890772"/>
            <a:ext cx="197100" cy="185700"/>
          </a:xfrm>
          <a:prstGeom prst="pie">
            <a:avLst>
              <a:gd fmla="val 18517220" name="adj1"/>
              <a:gd fmla="val 16200000" name="adj2"/>
            </a:avLst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"/>
          <p:cNvSpPr/>
          <p:nvPr/>
        </p:nvSpPr>
        <p:spPr>
          <a:xfrm>
            <a:off x="2054821" y="3299162"/>
            <a:ext cx="197100" cy="185700"/>
          </a:xfrm>
          <a:prstGeom prst="pie">
            <a:avLst>
              <a:gd fmla="val 777186" name="adj1"/>
              <a:gd fmla="val 16200000" name="adj2"/>
            </a:avLst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1967" y="1373824"/>
            <a:ext cx="1045357" cy="12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8"/>
          <p:cNvPicPr preferRelativeResize="0"/>
          <p:nvPr/>
        </p:nvPicPr>
        <p:blipFill rotWithShape="1">
          <a:blip r:embed="rId5">
            <a:alphaModFix/>
          </a:blip>
          <a:srcRect b="63546" l="14053" r="58889" t="0"/>
          <a:stretch/>
        </p:blipFill>
        <p:spPr>
          <a:xfrm>
            <a:off x="825409" y="2277647"/>
            <a:ext cx="492567" cy="19806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8"/>
          <p:cNvSpPr/>
          <p:nvPr/>
        </p:nvSpPr>
        <p:spPr>
          <a:xfrm>
            <a:off x="581069" y="2459243"/>
            <a:ext cx="172500" cy="43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638818" y="2437590"/>
            <a:ext cx="63300" cy="21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875293" y="1861245"/>
            <a:ext cx="82800" cy="7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1006123" y="2108184"/>
            <a:ext cx="5346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530124" y="2053475"/>
            <a:ext cx="264300" cy="72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638818" y="2010514"/>
            <a:ext cx="63300" cy="21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791652" y="2162394"/>
            <a:ext cx="714604" cy="60391"/>
          </a:xfrm>
          <a:custGeom>
            <a:rect b="b" l="l" r="r" t="t"/>
            <a:pathLst>
              <a:path extrusionOk="0" h="1573" w="16173">
                <a:moveTo>
                  <a:pt x="1661" y="524"/>
                </a:moveTo>
                <a:lnTo>
                  <a:pt x="16085" y="437"/>
                </a:lnTo>
                <a:lnTo>
                  <a:pt x="16173" y="1486"/>
                </a:lnTo>
                <a:lnTo>
                  <a:pt x="1399" y="1573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5" name="Google Shape;315;p18"/>
          <p:cNvSpPr/>
          <p:nvPr/>
        </p:nvSpPr>
        <p:spPr>
          <a:xfrm>
            <a:off x="653134" y="2135520"/>
            <a:ext cx="81079" cy="46992"/>
          </a:xfrm>
          <a:custGeom>
            <a:rect b="b" l="l" r="r" t="t"/>
            <a:pathLst>
              <a:path extrusionOk="0" h="1224" w="1835">
                <a:moveTo>
                  <a:pt x="1835" y="1224"/>
                </a:moveTo>
                <a:lnTo>
                  <a:pt x="786" y="0"/>
                </a:lnTo>
                <a:lnTo>
                  <a:pt x="0" y="612"/>
                </a:lnTo>
              </a:path>
            </a:pathLst>
          </a:cu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Google Shape;316;p18"/>
          <p:cNvSpPr/>
          <p:nvPr/>
        </p:nvSpPr>
        <p:spPr>
          <a:xfrm rot="2459027">
            <a:off x="650974" y="1622154"/>
            <a:ext cx="311964" cy="47187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8"/>
          <p:cNvSpPr/>
          <p:nvPr/>
        </p:nvSpPr>
        <p:spPr>
          <a:xfrm rot="-2459027">
            <a:off x="650850" y="1620764"/>
            <a:ext cx="311964" cy="47187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"/>
          <p:cNvSpPr/>
          <p:nvPr/>
        </p:nvSpPr>
        <p:spPr>
          <a:xfrm>
            <a:off x="4902415" y="2996804"/>
            <a:ext cx="1580068" cy="896905"/>
          </a:xfrm>
          <a:custGeom>
            <a:rect b="b" l="l" r="r" t="t"/>
            <a:pathLst>
              <a:path extrusionOk="0" h="42659" w="73287">
                <a:moveTo>
                  <a:pt x="0" y="77"/>
                </a:moveTo>
                <a:cubicBezTo>
                  <a:pt x="23651" y="77"/>
                  <a:pt x="52515" y="-1150"/>
                  <a:pt x="69239" y="15574"/>
                </a:cubicBezTo>
                <a:cubicBezTo>
                  <a:pt x="74370" y="20705"/>
                  <a:pt x="74544" y="31760"/>
                  <a:pt x="69899" y="37335"/>
                </a:cubicBezTo>
                <a:cubicBezTo>
                  <a:pt x="64847" y="43398"/>
                  <a:pt x="54711" y="42610"/>
                  <a:pt x="46819" y="42610"/>
                </a:cubicBezTo>
              </a:path>
            </a:pathLst>
          </a:custGeom>
          <a:noFill/>
          <a:ln cap="flat" cmpd="sng" w="9525">
            <a:solidFill>
              <a:srgbClr val="595959"/>
            </a:solidFill>
            <a:prstDash val="dash"/>
            <a:round/>
            <a:headEnd len="med" w="med" type="oval"/>
            <a:tailEnd len="med" w="med" type="stealth"/>
          </a:ln>
        </p:spPr>
      </p:sp>
      <p:pic>
        <p:nvPicPr>
          <p:cNvPr id="319" name="Google Shape;3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40090" y="3591425"/>
            <a:ext cx="1484659" cy="35724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8"/>
          <p:cNvSpPr txBox="1"/>
          <p:nvPr/>
        </p:nvSpPr>
        <p:spPr>
          <a:xfrm>
            <a:off x="4821825" y="1391275"/>
            <a:ext cx="34260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(Maquinas de cambio, señales, circuitos de vía, etc.)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21" name="Google Shape;321;p18"/>
          <p:cNvCxnSpPr/>
          <p:nvPr/>
        </p:nvCxnSpPr>
        <p:spPr>
          <a:xfrm>
            <a:off x="6659249" y="2349220"/>
            <a:ext cx="1739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18"/>
          <p:cNvCxnSpPr/>
          <p:nvPr/>
        </p:nvCxnSpPr>
        <p:spPr>
          <a:xfrm flipH="1">
            <a:off x="6657875" y="2348031"/>
            <a:ext cx="3300" cy="2116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18"/>
          <p:cNvSpPr txBox="1"/>
          <p:nvPr/>
        </p:nvSpPr>
        <p:spPr>
          <a:xfrm>
            <a:off x="6749822" y="2846689"/>
            <a:ext cx="2556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HW</a:t>
            </a:r>
            <a:endParaRPr b="1" sz="1100">
              <a:solidFill>
                <a:srgbClr val="00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7159298" y="2857265"/>
            <a:ext cx="10572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"/>
                <a:ea typeface="Roboto Condensed"/>
                <a:cs typeface="Roboto Condensed"/>
                <a:sym typeface="Roboto Condensed"/>
              </a:rPr>
              <a:t>Hardware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749822" y="3044356"/>
            <a:ext cx="2556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FW</a:t>
            </a:r>
            <a:endParaRPr b="1" sz="1100">
              <a:solidFill>
                <a:srgbClr val="00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7159298" y="3054932"/>
            <a:ext cx="10572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"/>
                <a:ea typeface="Roboto Condensed"/>
                <a:cs typeface="Roboto Condensed"/>
                <a:sym typeface="Roboto Condensed"/>
              </a:rPr>
              <a:t>Firmware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6749822" y="3242023"/>
            <a:ext cx="2556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6FA8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</a:t>
            </a:r>
            <a:endParaRPr b="1" sz="11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7159300" y="3252600"/>
            <a:ext cx="12528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"/>
                <a:ea typeface="Roboto Condensed"/>
                <a:cs typeface="Roboto Condensed"/>
                <a:sym typeface="Roboto Condensed"/>
              </a:rPr>
              <a:t>Infraestructura Web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2314485" y="195481"/>
            <a:ext cx="2556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HW</a:t>
            </a:r>
            <a:endParaRPr b="1" sz="900">
              <a:solidFill>
                <a:srgbClr val="00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2306080" y="492678"/>
            <a:ext cx="722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HW </a:t>
            </a:r>
            <a:r>
              <a:rPr b="1" lang="en" sz="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 </a:t>
            </a:r>
            <a:r>
              <a:rPr b="1" lang="en" sz="9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FW </a:t>
            </a:r>
            <a:r>
              <a:rPr b="1" lang="en" sz="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 </a:t>
            </a:r>
            <a:r>
              <a:rPr b="1" lang="en" sz="900">
                <a:solidFill>
                  <a:srgbClr val="6FA8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</a:t>
            </a:r>
            <a:endParaRPr b="1" sz="9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2306080" y="1112441"/>
            <a:ext cx="722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HW </a:t>
            </a:r>
            <a:r>
              <a:rPr b="1" lang="en" sz="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 </a:t>
            </a:r>
            <a:r>
              <a:rPr b="1" lang="en" sz="9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FW </a:t>
            </a:r>
            <a:r>
              <a:rPr b="1" lang="en" sz="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 </a:t>
            </a:r>
            <a:r>
              <a:rPr b="1" lang="en" sz="900">
                <a:solidFill>
                  <a:srgbClr val="6FA8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</a:t>
            </a:r>
            <a:endParaRPr b="1" sz="900">
              <a:solidFill>
                <a:srgbClr val="6FA8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" name="Google Shape;332;p18"/>
          <p:cNvSpPr txBox="1"/>
          <p:nvPr/>
        </p:nvSpPr>
        <p:spPr>
          <a:xfrm>
            <a:off x="2320150" y="1894710"/>
            <a:ext cx="722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HW </a:t>
            </a:r>
            <a:r>
              <a:rPr b="1" lang="en" sz="9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 </a:t>
            </a:r>
            <a:r>
              <a:rPr b="1" lang="en" sz="9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FW </a:t>
            </a:r>
            <a:endParaRPr b="1" sz="9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2302354" y="2502507"/>
            <a:ext cx="722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HW</a:t>
            </a:r>
            <a:r>
              <a:rPr b="1" lang="en" sz="2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b="1" lang="en" sz="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FW</a:t>
            </a:r>
            <a:r>
              <a:rPr b="1" lang="en" sz="2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b="1" lang="en" sz="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6FA8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</a:t>
            </a:r>
            <a:endParaRPr b="1" sz="10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2286943" y="2905807"/>
            <a:ext cx="722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HW</a:t>
            </a:r>
            <a:r>
              <a:rPr b="1" lang="en" sz="2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b="1" lang="en" sz="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FW</a:t>
            </a:r>
            <a:r>
              <a:rPr b="1" lang="en" sz="2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b="1" lang="en" sz="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6FA8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</a:t>
            </a:r>
            <a:endParaRPr b="1" sz="10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2288697" y="3309117"/>
            <a:ext cx="722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HW</a:t>
            </a:r>
            <a:r>
              <a:rPr b="1" lang="en" sz="2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b="1" lang="en" sz="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FW</a:t>
            </a:r>
            <a:r>
              <a:rPr b="1" lang="en" sz="2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b="1" lang="en" sz="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6FA8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</a:t>
            </a:r>
            <a:endParaRPr b="1" sz="10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" name="Google Shape;336;p18"/>
          <p:cNvSpPr txBox="1"/>
          <p:nvPr/>
        </p:nvSpPr>
        <p:spPr>
          <a:xfrm>
            <a:off x="2272908" y="3712427"/>
            <a:ext cx="722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HW</a:t>
            </a:r>
            <a:r>
              <a:rPr b="1" lang="en" sz="2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b="1" lang="en" sz="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FW</a:t>
            </a:r>
            <a:r>
              <a:rPr b="1" lang="en" sz="2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b="1" lang="en" sz="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6FA8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</a:t>
            </a:r>
            <a:endParaRPr b="1" sz="10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" name="Google Shape;337;p18"/>
          <p:cNvSpPr txBox="1"/>
          <p:nvPr/>
        </p:nvSpPr>
        <p:spPr>
          <a:xfrm>
            <a:off x="2288973" y="4115738"/>
            <a:ext cx="7224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HW</a:t>
            </a:r>
            <a:r>
              <a:rPr b="1" lang="en" sz="2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b="1" lang="en" sz="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FW</a:t>
            </a:r>
            <a:r>
              <a:rPr b="1" lang="en" sz="2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</a:t>
            </a:r>
            <a:r>
              <a:rPr b="1" lang="en" sz="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1000">
                <a:solidFill>
                  <a:srgbClr val="6FA8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</a:t>
            </a:r>
            <a:endParaRPr b="1" sz="10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18245" y="3390127"/>
            <a:ext cx="417830" cy="376577"/>
          </a:xfrm>
          <a:custGeom>
            <a:rect b="b" l="l" r="r" t="t"/>
            <a:pathLst>
              <a:path extrusionOk="0" h="17420" w="18220">
                <a:moveTo>
                  <a:pt x="9232" y="0"/>
                </a:moveTo>
                <a:cubicBezTo>
                  <a:pt x="10606" y="934"/>
                  <a:pt x="16156" y="3297"/>
                  <a:pt x="17475" y="5605"/>
                </a:cubicBezTo>
                <a:cubicBezTo>
                  <a:pt x="18794" y="7913"/>
                  <a:pt x="18079" y="11924"/>
                  <a:pt x="17145" y="13847"/>
                </a:cubicBezTo>
                <a:cubicBezTo>
                  <a:pt x="16211" y="15770"/>
                  <a:pt x="14728" y="16595"/>
                  <a:pt x="11870" y="17145"/>
                </a:cubicBezTo>
                <a:cubicBezTo>
                  <a:pt x="9013" y="17695"/>
                  <a:pt x="1978" y="17145"/>
                  <a:pt x="0" y="17145"/>
                </a:cubicBezTo>
              </a:path>
            </a:pathLst>
          </a:custGeom>
          <a:noFill/>
          <a:ln cap="flat" cmpd="sng" w="9525">
            <a:solidFill>
              <a:srgbClr val="595959"/>
            </a:solidFill>
            <a:prstDash val="dash"/>
            <a:round/>
            <a:headEnd len="med" w="med" type="oval"/>
            <a:tailEnd len="med" w="med" type="stealth"/>
          </a:ln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6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Arty Z7 10</a:t>
            </a:r>
            <a:endParaRPr/>
          </a:p>
        </p:txBody>
      </p:sp>
      <p:sp>
        <p:nvSpPr>
          <p:cNvPr id="2455" name="Google Shape;2455;p6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6" name="Google Shape;2456;p6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7" name="Google Shape;24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1433500"/>
            <a:ext cx="4914049" cy="36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Google Shape;2458;p63"/>
          <p:cNvSpPr txBox="1"/>
          <p:nvPr/>
        </p:nvSpPr>
        <p:spPr>
          <a:xfrm>
            <a:off x="910275" y="17355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USB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59" name="Google Shape;2459;p63"/>
          <p:cNvSpPr txBox="1"/>
          <p:nvPr/>
        </p:nvSpPr>
        <p:spPr>
          <a:xfrm>
            <a:off x="406800" y="2870150"/>
            <a:ext cx="1236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Ethernet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0" name="Google Shape;2460;p63"/>
          <p:cNvSpPr txBox="1"/>
          <p:nvPr/>
        </p:nvSpPr>
        <p:spPr>
          <a:xfrm>
            <a:off x="2791450" y="11202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HDMI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1" name="Google Shape;2461;p63"/>
          <p:cNvSpPr txBox="1"/>
          <p:nvPr/>
        </p:nvSpPr>
        <p:spPr>
          <a:xfrm>
            <a:off x="4498025" y="1158775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2" name="Google Shape;2462;p63"/>
          <p:cNvSpPr txBox="1"/>
          <p:nvPr/>
        </p:nvSpPr>
        <p:spPr>
          <a:xfrm>
            <a:off x="4406175" y="4636500"/>
            <a:ext cx="1410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Botones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3" name="Google Shape;2463;p63"/>
          <p:cNvSpPr txBox="1"/>
          <p:nvPr/>
        </p:nvSpPr>
        <p:spPr>
          <a:xfrm>
            <a:off x="6060900" y="3485450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SD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4" name="Google Shape;2464;p63"/>
          <p:cNvSpPr txBox="1"/>
          <p:nvPr/>
        </p:nvSpPr>
        <p:spPr>
          <a:xfrm>
            <a:off x="6060900" y="3001675"/>
            <a:ext cx="732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SPI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5" name="Google Shape;2465;p63"/>
          <p:cNvSpPr txBox="1"/>
          <p:nvPr/>
        </p:nvSpPr>
        <p:spPr>
          <a:xfrm>
            <a:off x="670800" y="3485450"/>
            <a:ext cx="9720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Audio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6" name="Google Shape;2466;p63"/>
          <p:cNvSpPr txBox="1"/>
          <p:nvPr/>
        </p:nvSpPr>
        <p:spPr>
          <a:xfrm>
            <a:off x="3178625" y="4636500"/>
            <a:ext cx="13194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Switches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7" name="Google Shape;2467;p63"/>
          <p:cNvSpPr txBox="1"/>
          <p:nvPr/>
        </p:nvSpPr>
        <p:spPr>
          <a:xfrm>
            <a:off x="6060900" y="2154850"/>
            <a:ext cx="10644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Pines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6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geográfico - Consideraciones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3" name="Google Shape;2473;p6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64"/>
          <p:cNvSpPr txBox="1"/>
          <p:nvPr>
            <p:ph idx="1" type="body"/>
          </p:nvPr>
        </p:nvSpPr>
        <p:spPr>
          <a:xfrm>
            <a:off x="233100" y="1565925"/>
            <a:ext cx="57294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Difícil </a:t>
            </a:r>
            <a:r>
              <a:rPr lang="en"/>
              <a:t>de implementar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Modular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Testing a priori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Depende de la topología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Minimo uso de memoria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Mayores </a:t>
            </a:r>
            <a:r>
              <a:rPr lang="en"/>
              <a:t>chances de </a:t>
            </a:r>
            <a:r>
              <a:rPr lang="en" u="sng"/>
              <a:t>ser sintetizable</a:t>
            </a:r>
            <a:endParaRPr u="sng"/>
          </a:p>
        </p:txBody>
      </p:sp>
      <p:sp>
        <p:nvSpPr>
          <p:cNvPr id="2475" name="Google Shape;2475;p64"/>
          <p:cNvSpPr/>
          <p:nvPr/>
        </p:nvSpPr>
        <p:spPr>
          <a:xfrm>
            <a:off x="3591750" y="1856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64"/>
          <p:cNvSpPr txBox="1"/>
          <p:nvPr>
            <p:ph idx="1" type="body"/>
          </p:nvPr>
        </p:nvSpPr>
        <p:spPr>
          <a:xfrm>
            <a:off x="4808900" y="1676650"/>
            <a:ext cx="3664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Procesa</a:t>
            </a:r>
            <a:r>
              <a:rPr lang="en" sz="1800"/>
              <a:t>r</a:t>
            </a:r>
            <a:r>
              <a:rPr lang="en" sz="1800"/>
              <a:t> el grafo puede ser complejo.</a:t>
            </a:r>
            <a:endParaRPr sz="1800"/>
          </a:p>
        </p:txBody>
      </p:sp>
      <p:sp>
        <p:nvSpPr>
          <p:cNvPr id="2477" name="Google Shape;2477;p64"/>
          <p:cNvSpPr/>
          <p:nvPr/>
        </p:nvSpPr>
        <p:spPr>
          <a:xfrm>
            <a:off x="3591750" y="25809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64"/>
          <p:cNvSpPr txBox="1"/>
          <p:nvPr>
            <p:ph idx="1" type="body"/>
          </p:nvPr>
        </p:nvSpPr>
        <p:spPr>
          <a:xfrm>
            <a:off x="4686575" y="2515488"/>
            <a:ext cx="4915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Define </a:t>
            </a:r>
            <a:r>
              <a:rPr lang="en" sz="1800">
                <a:solidFill>
                  <a:srgbClr val="FF9800"/>
                </a:solidFill>
              </a:rPr>
              <a:t>TODAS </a:t>
            </a:r>
            <a:r>
              <a:rPr lang="en" sz="1800"/>
              <a:t>las posibles circulaciones.</a:t>
            </a:r>
            <a:endParaRPr sz="1800">
              <a:solidFill>
                <a:srgbClr val="FF9800"/>
              </a:solidFill>
            </a:endParaRPr>
          </a:p>
        </p:txBody>
      </p:sp>
      <p:sp>
        <p:nvSpPr>
          <p:cNvPr id="2479" name="Google Shape;2479;p64"/>
          <p:cNvSpPr/>
          <p:nvPr/>
        </p:nvSpPr>
        <p:spPr>
          <a:xfrm>
            <a:off x="4686575" y="30435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64"/>
          <p:cNvSpPr txBox="1"/>
          <p:nvPr>
            <p:ph idx="1" type="body"/>
          </p:nvPr>
        </p:nvSpPr>
        <p:spPr>
          <a:xfrm>
            <a:off x="5275775" y="2980425"/>
            <a:ext cx="4915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Test completos</a:t>
            </a:r>
            <a:r>
              <a:rPr lang="en" sz="1800"/>
              <a:t>. 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Certificado una vez</a:t>
            </a: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81" name="Google Shape;2481;p64"/>
          <p:cNvSpPr/>
          <p:nvPr/>
        </p:nvSpPr>
        <p:spPr>
          <a:xfrm>
            <a:off x="4932600" y="389455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64"/>
          <p:cNvSpPr txBox="1"/>
          <p:nvPr>
            <p:ph idx="1" type="body"/>
          </p:nvPr>
        </p:nvSpPr>
        <p:spPr>
          <a:xfrm>
            <a:off x="5792900" y="3594700"/>
            <a:ext cx="2561700" cy="7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9800"/>
                </a:solidFill>
              </a:rPr>
              <a:t>Escalable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9800"/>
                </a:solidFill>
              </a:rPr>
              <a:t>Redundable</a:t>
            </a:r>
            <a:r>
              <a:rPr lang="en" sz="1800">
                <a:solidFill>
                  <a:srgbClr val="3F5378"/>
                </a:solidFill>
              </a:rPr>
              <a:t>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2483" name="Google Shape;2483;p6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4" name="Google Shape;2484;p64"/>
          <p:cNvSpPr/>
          <p:nvPr/>
        </p:nvSpPr>
        <p:spPr>
          <a:xfrm rot="5400000">
            <a:off x="6387350" y="2114025"/>
            <a:ext cx="3249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65"/>
          <p:cNvSpPr/>
          <p:nvPr/>
        </p:nvSpPr>
        <p:spPr>
          <a:xfrm rot="3324400">
            <a:off x="1329677" y="1110682"/>
            <a:ext cx="469751" cy="10243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65"/>
          <p:cNvSpPr/>
          <p:nvPr/>
        </p:nvSpPr>
        <p:spPr>
          <a:xfrm rot="-2920856">
            <a:off x="467321" y="1108409"/>
            <a:ext cx="449374" cy="1069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65"/>
          <p:cNvSpPr txBox="1"/>
          <p:nvPr>
            <p:ph idx="4294967295" type="subTitle"/>
          </p:nvPr>
        </p:nvSpPr>
        <p:spPr>
          <a:xfrm>
            <a:off x="5375850" y="3329996"/>
            <a:ext cx="16413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Diversidad </a:t>
            </a:r>
            <a:endParaRPr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92" name="Google Shape;2492;p6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3" name="Google Shape;249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625" y="3686150"/>
            <a:ext cx="985299" cy="985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65"/>
          <p:cNvSpPr txBox="1"/>
          <p:nvPr>
            <p:ph idx="4294967295" type="subTitle"/>
          </p:nvPr>
        </p:nvSpPr>
        <p:spPr>
          <a:xfrm>
            <a:off x="7633000" y="2014338"/>
            <a:ext cx="1457400" cy="6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48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SIL 4</a:t>
            </a:r>
            <a:endParaRPr b="1" sz="4800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95" name="Google Shape;2495;p65"/>
          <p:cNvSpPr/>
          <p:nvPr/>
        </p:nvSpPr>
        <p:spPr>
          <a:xfrm>
            <a:off x="7296400" y="2235138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65"/>
          <p:cNvSpPr/>
          <p:nvPr/>
        </p:nvSpPr>
        <p:spPr>
          <a:xfrm rot="-3403837">
            <a:off x="4064367" y="3385231"/>
            <a:ext cx="1223896" cy="2913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A8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65"/>
          <p:cNvSpPr txBox="1"/>
          <p:nvPr>
            <p:ph idx="4294967295" type="subTitle"/>
          </p:nvPr>
        </p:nvSpPr>
        <p:spPr>
          <a:xfrm>
            <a:off x="3178836" y="4671400"/>
            <a:ext cx="8709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VHDL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98" name="Google Shape;2498;p65"/>
          <p:cNvSpPr txBox="1"/>
          <p:nvPr>
            <p:ph idx="4294967295" type="subTitle"/>
          </p:nvPr>
        </p:nvSpPr>
        <p:spPr>
          <a:xfrm>
            <a:off x="7541938" y="2646138"/>
            <a:ext cx="17340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C7D3E6"/>
                </a:solidFill>
              </a:rPr>
              <a:t>Validación</a:t>
            </a:r>
            <a:endParaRPr>
              <a:solidFill>
                <a:srgbClr val="C7D3E6"/>
              </a:solidFill>
            </a:endParaRPr>
          </a:p>
        </p:txBody>
      </p:sp>
      <p:sp>
        <p:nvSpPr>
          <p:cNvPr id="2499" name="Google Shape;2499;p65"/>
          <p:cNvSpPr/>
          <p:nvPr/>
        </p:nvSpPr>
        <p:spPr>
          <a:xfrm>
            <a:off x="2118925" y="9435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65"/>
          <p:cNvSpPr txBox="1"/>
          <p:nvPr>
            <p:ph idx="4294967295" type="subTitle"/>
          </p:nvPr>
        </p:nvSpPr>
        <p:spPr>
          <a:xfrm>
            <a:off x="727750" y="3515850"/>
            <a:ext cx="15216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Tabla de enclavamiento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501" name="Google Shape;2501;p65"/>
          <p:cNvGrpSpPr/>
          <p:nvPr/>
        </p:nvGrpSpPr>
        <p:grpSpPr>
          <a:xfrm>
            <a:off x="1318395" y="2708843"/>
            <a:ext cx="492314" cy="717757"/>
            <a:chOff x="596350" y="929175"/>
            <a:chExt cx="407950" cy="497475"/>
          </a:xfrm>
        </p:grpSpPr>
        <p:sp>
          <p:nvSpPr>
            <p:cNvPr id="2502" name="Google Shape;2502;p65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5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5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5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5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5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5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9" name="Google Shape;2509;p65"/>
          <p:cNvSpPr/>
          <p:nvPr/>
        </p:nvSpPr>
        <p:spPr>
          <a:xfrm rot="5400000">
            <a:off x="3313938" y="32269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0" name="Google Shape;2510;p65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5337025" y="2279387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65"/>
          <p:cNvPicPr preferRelativeResize="0"/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>
            <a:off x="5806775" y="1339323"/>
            <a:ext cx="828350" cy="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2" name="Google Shape;2512;p65"/>
          <p:cNvPicPr preferRelativeResize="0"/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>
            <a:off x="6221963" y="2258100"/>
            <a:ext cx="870900" cy="870928"/>
          </a:xfrm>
          <a:prstGeom prst="rect">
            <a:avLst/>
          </a:prstGeom>
          <a:noFill/>
          <a:ln>
            <a:noFill/>
          </a:ln>
        </p:spPr>
      </p:pic>
      <p:sp>
        <p:nvSpPr>
          <p:cNvPr id="2513" name="Google Shape;2513;p65"/>
          <p:cNvSpPr txBox="1"/>
          <p:nvPr>
            <p:ph idx="4294967295" type="subTitle"/>
          </p:nvPr>
        </p:nvSpPr>
        <p:spPr>
          <a:xfrm>
            <a:off x="5305050" y="754797"/>
            <a:ext cx="19251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b="1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14" name="Google Shape;2514;p65"/>
          <p:cNvSpPr/>
          <p:nvPr/>
        </p:nvSpPr>
        <p:spPr>
          <a:xfrm>
            <a:off x="7230150" y="906738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65"/>
          <p:cNvSpPr txBox="1"/>
          <p:nvPr>
            <p:ph idx="4294967295" type="subTitle"/>
          </p:nvPr>
        </p:nvSpPr>
        <p:spPr>
          <a:xfrm>
            <a:off x="7494700" y="791550"/>
            <a:ext cx="17340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Disponibilidad</a:t>
            </a:r>
            <a:endParaRPr b="1" sz="1800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16" name="Google Shape;2516;p65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Flujo de trabajo</a:t>
            </a:r>
            <a:endParaRPr sz="1600"/>
          </a:p>
        </p:txBody>
      </p:sp>
      <p:sp>
        <p:nvSpPr>
          <p:cNvPr id="2517" name="Google Shape;2517;p65"/>
          <p:cNvSpPr/>
          <p:nvPr/>
        </p:nvSpPr>
        <p:spPr>
          <a:xfrm>
            <a:off x="763424" y="92650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65"/>
          <p:cNvSpPr/>
          <p:nvPr/>
        </p:nvSpPr>
        <p:spPr>
          <a:xfrm>
            <a:off x="1140365" y="92650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65"/>
          <p:cNvSpPr/>
          <p:nvPr/>
        </p:nvSpPr>
        <p:spPr>
          <a:xfrm>
            <a:off x="929330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65"/>
          <p:cNvSpPr/>
          <p:nvPr/>
        </p:nvSpPr>
        <p:spPr>
          <a:xfrm>
            <a:off x="1294226" y="1281400"/>
            <a:ext cx="4923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65"/>
          <p:cNvSpPr/>
          <p:nvPr/>
        </p:nvSpPr>
        <p:spPr>
          <a:xfrm>
            <a:off x="410399" y="1281400"/>
            <a:ext cx="5190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65"/>
          <p:cNvSpPr/>
          <p:nvPr/>
        </p:nvSpPr>
        <p:spPr>
          <a:xfrm>
            <a:off x="31138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65"/>
          <p:cNvSpPr/>
          <p:nvPr/>
        </p:nvSpPr>
        <p:spPr>
          <a:xfrm>
            <a:off x="1788984" y="1281410"/>
            <a:ext cx="376800" cy="11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65"/>
          <p:cNvSpPr txBox="1"/>
          <p:nvPr>
            <p:ph idx="4294967295" type="subTitle"/>
          </p:nvPr>
        </p:nvSpPr>
        <p:spPr>
          <a:xfrm>
            <a:off x="536475" y="1459524"/>
            <a:ext cx="11625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Layout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25" name="Google Shape;2525;p65"/>
          <p:cNvSpPr/>
          <p:nvPr/>
        </p:nvSpPr>
        <p:spPr>
          <a:xfrm>
            <a:off x="3310950" y="81100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65"/>
          <p:cNvSpPr/>
          <p:nvPr/>
        </p:nvSpPr>
        <p:spPr>
          <a:xfrm>
            <a:off x="3825275" y="81100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65"/>
          <p:cNvSpPr/>
          <p:nvPr/>
        </p:nvSpPr>
        <p:spPr>
          <a:xfrm>
            <a:off x="35737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65"/>
          <p:cNvSpPr/>
          <p:nvPr/>
        </p:nvSpPr>
        <p:spPr>
          <a:xfrm>
            <a:off x="39776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65"/>
          <p:cNvSpPr/>
          <p:nvPr/>
        </p:nvSpPr>
        <p:spPr>
          <a:xfrm>
            <a:off x="43815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65"/>
          <p:cNvSpPr/>
          <p:nvPr/>
        </p:nvSpPr>
        <p:spPr>
          <a:xfrm>
            <a:off x="31013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65"/>
          <p:cNvSpPr/>
          <p:nvPr/>
        </p:nvSpPr>
        <p:spPr>
          <a:xfrm>
            <a:off x="2628975" y="1296750"/>
            <a:ext cx="81000" cy="8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2" name="Google Shape;2532;p65"/>
          <p:cNvCxnSpPr>
            <a:stCxn id="2525" idx="3"/>
            <a:endCxn id="2530" idx="0"/>
          </p:cNvCxnSpPr>
          <p:nvPr/>
        </p:nvCxnSpPr>
        <p:spPr>
          <a:xfrm flipH="1">
            <a:off x="3141912" y="880138"/>
            <a:ext cx="1809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3" name="Google Shape;2533;p65"/>
          <p:cNvCxnSpPr>
            <a:stCxn id="2525" idx="6"/>
            <a:endCxn id="2526" idx="2"/>
          </p:cNvCxnSpPr>
          <p:nvPr/>
        </p:nvCxnSpPr>
        <p:spPr>
          <a:xfrm>
            <a:off x="3391950" y="851500"/>
            <a:ext cx="43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4" name="Google Shape;2534;p65"/>
          <p:cNvCxnSpPr>
            <a:stCxn id="2531" idx="6"/>
            <a:endCxn id="2530" idx="2"/>
          </p:cNvCxnSpPr>
          <p:nvPr/>
        </p:nvCxnSpPr>
        <p:spPr>
          <a:xfrm>
            <a:off x="2709975" y="1337250"/>
            <a:ext cx="39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5" name="Google Shape;2535;p65"/>
          <p:cNvCxnSpPr>
            <a:stCxn id="2530" idx="6"/>
            <a:endCxn id="2527" idx="2"/>
          </p:cNvCxnSpPr>
          <p:nvPr/>
        </p:nvCxnSpPr>
        <p:spPr>
          <a:xfrm>
            <a:off x="3182375" y="1337250"/>
            <a:ext cx="39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6" name="Google Shape;2536;p65"/>
          <p:cNvCxnSpPr>
            <a:stCxn id="2527" idx="6"/>
            <a:endCxn id="2528" idx="2"/>
          </p:cNvCxnSpPr>
          <p:nvPr/>
        </p:nvCxnSpPr>
        <p:spPr>
          <a:xfrm>
            <a:off x="3654775" y="1337250"/>
            <a:ext cx="3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7" name="Google Shape;2537;p65"/>
          <p:cNvCxnSpPr>
            <a:stCxn id="2528" idx="6"/>
            <a:endCxn id="2529" idx="2"/>
          </p:cNvCxnSpPr>
          <p:nvPr/>
        </p:nvCxnSpPr>
        <p:spPr>
          <a:xfrm>
            <a:off x="4058675" y="1337250"/>
            <a:ext cx="3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8" name="Google Shape;2538;p65"/>
          <p:cNvCxnSpPr>
            <a:stCxn id="2526" idx="5"/>
            <a:endCxn id="2528" idx="0"/>
          </p:cNvCxnSpPr>
          <p:nvPr/>
        </p:nvCxnSpPr>
        <p:spPr>
          <a:xfrm>
            <a:off x="3894413" y="880138"/>
            <a:ext cx="1239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9" name="Google Shape;2539;p65"/>
          <p:cNvSpPr txBox="1"/>
          <p:nvPr>
            <p:ph idx="4294967295" type="subTitle"/>
          </p:nvPr>
        </p:nvSpPr>
        <p:spPr>
          <a:xfrm>
            <a:off x="2782225" y="308475"/>
            <a:ext cx="16413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Grafo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40" name="Google Shape;2540;p65"/>
          <p:cNvSpPr/>
          <p:nvPr/>
        </p:nvSpPr>
        <p:spPr>
          <a:xfrm rot="5400000">
            <a:off x="3319675" y="16590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1" name="Google Shape;2541;p65"/>
          <p:cNvGrpSpPr/>
          <p:nvPr/>
        </p:nvGrpSpPr>
        <p:grpSpPr>
          <a:xfrm>
            <a:off x="3347927" y="2235153"/>
            <a:ext cx="532688" cy="446320"/>
            <a:chOff x="5247525" y="3007275"/>
            <a:chExt cx="517575" cy="384825"/>
          </a:xfrm>
        </p:grpSpPr>
        <p:sp>
          <p:nvSpPr>
            <p:cNvPr id="2542" name="Google Shape;2542;p65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5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4" name="Google Shape;2544;p65"/>
          <p:cNvSpPr txBox="1"/>
          <p:nvPr>
            <p:ph idx="4294967295" type="subTitle"/>
          </p:nvPr>
        </p:nvSpPr>
        <p:spPr>
          <a:xfrm>
            <a:off x="3093775" y="2708838"/>
            <a:ext cx="10410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Lógica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45" name="Google Shape;2545;p65"/>
          <p:cNvSpPr/>
          <p:nvPr/>
        </p:nvSpPr>
        <p:spPr>
          <a:xfrm rot="9181032">
            <a:off x="2141637" y="2661339"/>
            <a:ext cx="1085685" cy="1901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65"/>
          <p:cNvSpPr txBox="1"/>
          <p:nvPr>
            <p:ph idx="4294967295" type="subTitle"/>
          </p:nvPr>
        </p:nvSpPr>
        <p:spPr>
          <a:xfrm>
            <a:off x="7562900" y="1707225"/>
            <a:ext cx="1671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(Safety Integrity Level)</a:t>
            </a:r>
            <a:endParaRPr b="1" sz="1200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47" name="Google Shape;2547;p65"/>
          <p:cNvSpPr/>
          <p:nvPr/>
        </p:nvSpPr>
        <p:spPr>
          <a:xfrm>
            <a:off x="7073300" y="3435813"/>
            <a:ext cx="336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D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65"/>
          <p:cNvSpPr txBox="1"/>
          <p:nvPr>
            <p:ph idx="4294967295" type="subTitle"/>
          </p:nvPr>
        </p:nvSpPr>
        <p:spPr>
          <a:xfrm>
            <a:off x="7338600" y="3283875"/>
            <a:ext cx="18054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7D3E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Mitigación de fallas de causa común</a:t>
            </a:r>
            <a:endParaRPr b="1" sz="1600">
              <a:solidFill>
                <a:srgbClr val="C7D3E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6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Enfoque geográfico</a:t>
            </a:r>
            <a:r>
              <a:rPr lang="en">
                <a:solidFill>
                  <a:schemeClr val="lt1"/>
                </a:solidFill>
              </a:rPr>
              <a:t> - Arquitectura propuesta</a:t>
            </a:r>
            <a:endParaRPr/>
          </a:p>
        </p:txBody>
      </p:sp>
      <p:sp>
        <p:nvSpPr>
          <p:cNvPr id="2554" name="Google Shape;2554;p6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6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6" name="Google Shape;25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00" y="3442200"/>
            <a:ext cx="5671025" cy="1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38" y="1410050"/>
            <a:ext cx="82677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8" name="Google Shape;2558;p66"/>
          <p:cNvSpPr txBox="1"/>
          <p:nvPr>
            <p:ph idx="4294967295" type="subTitle"/>
          </p:nvPr>
        </p:nvSpPr>
        <p:spPr>
          <a:xfrm>
            <a:off x="7098625" y="558775"/>
            <a:ext cx="19611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</a:t>
            </a: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59" name="Google Shape;2559;p66"/>
          <p:cNvSpPr/>
          <p:nvPr/>
        </p:nvSpPr>
        <p:spPr>
          <a:xfrm>
            <a:off x="6864511" y="670128"/>
            <a:ext cx="307185" cy="268458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4" name="Google Shape;2564;p67"/>
          <p:cNvPicPr preferRelativeResize="0"/>
          <p:nvPr/>
        </p:nvPicPr>
        <p:blipFill rotWithShape="1">
          <a:blip r:embed="rId3">
            <a:alphaModFix/>
          </a:blip>
          <a:srcRect b="4825" l="0" r="0" t="0"/>
          <a:stretch/>
        </p:blipFill>
        <p:spPr>
          <a:xfrm>
            <a:off x="123925" y="3541650"/>
            <a:ext cx="5228650" cy="15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6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6" name="Google Shape;2566;p67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graphicFrame>
        <p:nvGraphicFramePr>
          <p:cNvPr id="2567" name="Google Shape;2567;p67"/>
          <p:cNvGraphicFramePr/>
          <p:nvPr/>
        </p:nvGraphicFramePr>
        <p:xfrm>
          <a:off x="4147275" y="1978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{44A836A2-93DC-40BF-938E-CDDD805A06F7}</a:tableStyleId>
              </a:tblPr>
              <a:tblGrid>
                <a:gridCol w="669025"/>
                <a:gridCol w="584700"/>
                <a:gridCol w="752175"/>
                <a:gridCol w="1102075"/>
                <a:gridCol w="805325"/>
                <a:gridCol w="952650"/>
              </a:tblGrid>
              <a:tr h="54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Secuencia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Sentido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3-4-5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3-8-9-10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5-4-3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1-N|2-N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R5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5-10-9-8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R6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R7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8-3-2-1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&lt;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R8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10-5-6-7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2-R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&gt;</a:t>
                      </a:r>
                      <a:endParaRPr b="1" sz="130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8" name="Google Shape;2568;p67"/>
          <p:cNvSpPr txBox="1"/>
          <p:nvPr>
            <p:ph idx="4294967295" type="subTitle"/>
          </p:nvPr>
        </p:nvSpPr>
        <p:spPr>
          <a:xfrm>
            <a:off x="123925" y="982100"/>
            <a:ext cx="3714000" cy="19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tabla es generada automáticamente contemplando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TODAS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rutas soportadas por la red.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6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4" name="Google Shape;2574;p68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2575" name="Google Shape;2575;p68"/>
          <p:cNvSpPr txBox="1"/>
          <p:nvPr>
            <p:ph idx="4294967295" type="subTitle"/>
          </p:nvPr>
        </p:nvSpPr>
        <p:spPr>
          <a:xfrm>
            <a:off x="54900" y="593500"/>
            <a:ext cx="8691300" cy="8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 los archivos VHDL necesarios son creados </a:t>
            </a:r>
            <a:r>
              <a:rPr b="1"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automáticamente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576" name="Google Shape;25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75" y="1263725"/>
            <a:ext cx="5703525" cy="375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6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2" name="Google Shape;2582;p69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Bypass</a:t>
            </a:r>
            <a:endParaRPr sz="1600"/>
          </a:p>
        </p:txBody>
      </p:sp>
      <p:sp>
        <p:nvSpPr>
          <p:cNvPr id="2583" name="Google Shape;2583;p69"/>
          <p:cNvSpPr txBox="1"/>
          <p:nvPr>
            <p:ph idx="4294967295" type="subTitle"/>
          </p:nvPr>
        </p:nvSpPr>
        <p:spPr>
          <a:xfrm>
            <a:off x="2149700" y="0"/>
            <a:ext cx="6752400" cy="8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generada automáticamente en base al 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grafo</a:t>
            </a: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584" name="Google Shape;2584;p69"/>
          <p:cNvPicPr preferRelativeResize="0"/>
          <p:nvPr/>
        </p:nvPicPr>
        <p:blipFill rotWithShape="1">
          <a:blip r:embed="rId3">
            <a:alphaModFix/>
          </a:blip>
          <a:srcRect b="729" l="981" r="912" t="680"/>
          <a:stretch/>
        </p:blipFill>
        <p:spPr>
          <a:xfrm>
            <a:off x="231375" y="668775"/>
            <a:ext cx="4952251" cy="43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69"/>
          <p:cNvPicPr preferRelativeResize="0"/>
          <p:nvPr/>
        </p:nvPicPr>
        <p:blipFill rotWithShape="1">
          <a:blip r:embed="rId4">
            <a:alphaModFix/>
          </a:blip>
          <a:srcRect b="4825" l="0" r="0" t="0"/>
          <a:stretch/>
        </p:blipFill>
        <p:spPr>
          <a:xfrm>
            <a:off x="5246200" y="2096700"/>
            <a:ext cx="3897799" cy="1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70"/>
          <p:cNvSpPr txBox="1"/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Estrategias a utilizar</a:t>
            </a:r>
            <a:endParaRPr sz="3600"/>
          </a:p>
        </p:txBody>
      </p:sp>
      <p:sp>
        <p:nvSpPr>
          <p:cNvPr id="2591" name="Google Shape;2591;p70"/>
          <p:cNvSpPr txBox="1"/>
          <p:nvPr>
            <p:ph idx="1" type="subTitle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Redundancia y diversidad</a:t>
            </a:r>
            <a:endParaRPr sz="2400"/>
          </a:p>
        </p:txBody>
      </p:sp>
      <p:sp>
        <p:nvSpPr>
          <p:cNvPr id="2592" name="Google Shape;2592;p7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3" name="Google Shape;2593;p70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7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9" name="Google Shape;2599;p7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50128 (ver tablas)</a:t>
            </a:r>
            <a:endParaRPr/>
          </a:p>
        </p:txBody>
      </p:sp>
      <p:sp>
        <p:nvSpPr>
          <p:cNvPr id="2600" name="Google Shape;2600;p71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71"/>
          <p:cNvSpPr txBox="1"/>
          <p:nvPr>
            <p:ph idx="4294967295" type="subTitle"/>
          </p:nvPr>
        </p:nvSpPr>
        <p:spPr>
          <a:xfrm>
            <a:off x="1355800" y="1383400"/>
            <a:ext cx="5928900" cy="32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92A8C8"/>
              </a:buClr>
              <a:buSzPts val="2400"/>
              <a:buChar char="▰"/>
            </a:pPr>
            <a:r>
              <a:rPr lang="en">
                <a:solidFill>
                  <a:srgbClr val="3F5378"/>
                </a:solidFill>
              </a:rPr>
              <a:t>A1 - Ciclo de vida y documentación</a:t>
            </a:r>
            <a:endParaRPr>
              <a:solidFill>
                <a:srgbClr val="3F5378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A8C8"/>
              </a:buClr>
              <a:buSzPts val="2400"/>
              <a:buChar char="▰"/>
            </a:pPr>
            <a:r>
              <a:rPr lang="en">
                <a:solidFill>
                  <a:srgbClr val="3F5378"/>
                </a:solidFill>
              </a:rPr>
              <a:t>A2 - Requisitos de software </a:t>
            </a:r>
            <a:endParaRPr>
              <a:solidFill>
                <a:srgbClr val="3F5378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A8C8"/>
              </a:buClr>
              <a:buSzPts val="2400"/>
              <a:buChar char="▰"/>
            </a:pPr>
            <a:r>
              <a:rPr lang="en">
                <a:solidFill>
                  <a:srgbClr val="3F5378"/>
                </a:solidFill>
              </a:rPr>
              <a:t>A12 - Normas de codificación </a:t>
            </a:r>
            <a:endParaRPr>
              <a:solidFill>
                <a:srgbClr val="3F5378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A8C8"/>
              </a:buClr>
              <a:buSzPts val="2400"/>
              <a:buChar char="▰"/>
            </a:pPr>
            <a:r>
              <a:rPr lang="en">
                <a:solidFill>
                  <a:srgbClr val="3F5378"/>
                </a:solidFill>
              </a:rPr>
              <a:t>A15 - Lenguajes aceptados</a:t>
            </a:r>
            <a:endParaRPr>
              <a:solidFill>
                <a:srgbClr val="3F5378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A8C8"/>
              </a:buClr>
              <a:buSzPts val="2400"/>
              <a:buChar char="▰"/>
            </a:pPr>
            <a:r>
              <a:rPr lang="en">
                <a:solidFill>
                  <a:srgbClr val="3F5378"/>
                </a:solidFill>
              </a:rPr>
              <a:t>A17 - Modelado</a:t>
            </a:r>
            <a:endParaRPr>
              <a:solidFill>
                <a:srgbClr val="3F5378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2A8C8"/>
              </a:buClr>
              <a:buSzPts val="2400"/>
              <a:buChar char="▰"/>
            </a:pPr>
            <a:r>
              <a:rPr lang="en">
                <a:solidFill>
                  <a:srgbClr val="3F5378"/>
                </a:solidFill>
              </a:rPr>
              <a:t>A22/23 - Arquitectura orientada a objetos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7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Event Upset (SEUs)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Single Event Transients (SETs)</a:t>
            </a:r>
            <a:endParaRPr/>
          </a:p>
        </p:txBody>
      </p:sp>
      <p:sp>
        <p:nvSpPr>
          <p:cNvPr id="2607" name="Google Shape;2607;p72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08" name="Google Shape;2608;p72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2609" name="Google Shape;2609;p7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7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7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7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7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7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7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6" name="Google Shape;2616;p72"/>
          <p:cNvSpPr txBox="1"/>
          <p:nvPr>
            <p:ph idx="4294967295" type="body"/>
          </p:nvPr>
        </p:nvSpPr>
        <p:spPr>
          <a:xfrm>
            <a:off x="97850" y="1539300"/>
            <a:ext cx="9079800" cy="16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SEUs : Alteran el </a:t>
            </a:r>
            <a:r>
              <a:rPr lang="en">
                <a:solidFill>
                  <a:srgbClr val="FF9800"/>
                </a:solidFill>
              </a:rPr>
              <a:t>estado lógico</a:t>
            </a:r>
            <a:r>
              <a:rPr lang="en"/>
              <a:t> de las memorias estáticas.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SETs : Causan </a:t>
            </a:r>
            <a:r>
              <a:rPr lang="en">
                <a:solidFill>
                  <a:srgbClr val="FF9800"/>
                </a:solidFill>
              </a:rPr>
              <a:t>pulsos transitorios</a:t>
            </a:r>
            <a:r>
              <a:rPr lang="en"/>
              <a:t> en las rutas lógicas combinacionales.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La funcionalidad de la FPGA depende de los datos.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Triple Modular Redundancy (TMR)</a:t>
            </a:r>
            <a:endParaRPr/>
          </a:p>
        </p:txBody>
      </p:sp>
      <p:sp>
        <p:nvSpPr>
          <p:cNvPr id="2617" name="Google Shape;2617;p72"/>
          <p:cNvSpPr txBox="1"/>
          <p:nvPr/>
        </p:nvSpPr>
        <p:spPr>
          <a:xfrm>
            <a:off x="2038550" y="3295263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SEUs</a:t>
            </a:r>
            <a:endParaRPr b="1"/>
          </a:p>
        </p:txBody>
      </p:sp>
      <p:sp>
        <p:nvSpPr>
          <p:cNvPr id="2618" name="Google Shape;2618;p72"/>
          <p:cNvSpPr txBox="1"/>
          <p:nvPr/>
        </p:nvSpPr>
        <p:spPr>
          <a:xfrm>
            <a:off x="2038550" y="4086938"/>
            <a:ext cx="869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SETs</a:t>
            </a:r>
            <a:endParaRPr b="1"/>
          </a:p>
        </p:txBody>
      </p:sp>
      <p:sp>
        <p:nvSpPr>
          <p:cNvPr id="2619" name="Google Shape;2619;p72"/>
          <p:cNvSpPr/>
          <p:nvPr/>
        </p:nvSpPr>
        <p:spPr>
          <a:xfrm>
            <a:off x="3337450" y="344722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72"/>
          <p:cNvSpPr/>
          <p:nvPr/>
        </p:nvSpPr>
        <p:spPr>
          <a:xfrm>
            <a:off x="3291475" y="4238899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72"/>
          <p:cNvSpPr txBox="1"/>
          <p:nvPr/>
        </p:nvSpPr>
        <p:spPr>
          <a:xfrm>
            <a:off x="4469775" y="3262300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acumulen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2622" name="Google Shape;2622;p72"/>
          <p:cNvSpPr txBox="1"/>
          <p:nvPr/>
        </p:nvSpPr>
        <p:spPr>
          <a:xfrm>
            <a:off x="4469775" y="4053975"/>
            <a:ext cx="275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no se </a:t>
            </a:r>
            <a:r>
              <a:rPr lang="en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propaguen</a:t>
            </a:r>
            <a:r>
              <a:rPr lang="en"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/>
          </a:p>
        </p:txBody>
      </p:sp>
      <p:sp>
        <p:nvSpPr>
          <p:cNvPr id="2623" name="Google Shape;2623;p72"/>
          <p:cNvSpPr txBox="1"/>
          <p:nvPr/>
        </p:nvSpPr>
        <p:spPr>
          <a:xfrm>
            <a:off x="1324513" y="4724200"/>
            <a:ext cx="4552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Triple Module Redundancy Design Techniques for Virtex FPGAs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624" name="Google Shape;2624;p72"/>
          <p:cNvGrpSpPr/>
          <p:nvPr/>
        </p:nvGrpSpPr>
        <p:grpSpPr>
          <a:xfrm>
            <a:off x="1009930" y="4774460"/>
            <a:ext cx="314590" cy="269367"/>
            <a:chOff x="1934025" y="1001650"/>
            <a:chExt cx="415300" cy="355600"/>
          </a:xfrm>
        </p:grpSpPr>
        <p:sp>
          <p:nvSpPr>
            <p:cNvPr id="2625" name="Google Shape;2625;p72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72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2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19"/>
          <p:cNvSpPr txBox="1"/>
          <p:nvPr>
            <p:ph idx="4294967295" type="title"/>
          </p:nvPr>
        </p:nvSpPr>
        <p:spPr>
          <a:xfrm>
            <a:off x="0" y="0"/>
            <a:ext cx="12528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Miembros</a:t>
            </a:r>
            <a:endParaRPr/>
          </a:p>
        </p:txBody>
      </p:sp>
      <p:sp>
        <p:nvSpPr>
          <p:cNvPr id="345" name="Google Shape;345;p19"/>
          <p:cNvSpPr/>
          <p:nvPr/>
        </p:nvSpPr>
        <p:spPr>
          <a:xfrm>
            <a:off x="7702494" y="1276046"/>
            <a:ext cx="952500" cy="1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700" y="604546"/>
            <a:ext cx="3956650" cy="442465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9"/>
          <p:cNvSpPr/>
          <p:nvPr/>
        </p:nvSpPr>
        <p:spPr>
          <a:xfrm>
            <a:off x="3016425" y="3229400"/>
            <a:ext cx="5343000" cy="737100"/>
          </a:xfrm>
          <a:prstGeom prst="roundRect">
            <a:avLst>
              <a:gd fmla="val 16667" name="adj"/>
            </a:avLst>
          </a:prstGeom>
          <a:solidFill>
            <a:srgbClr val="BF9000">
              <a:alpha val="12500"/>
            </a:srgbClr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9"/>
          <p:cNvSpPr txBox="1"/>
          <p:nvPr/>
        </p:nvSpPr>
        <p:spPr>
          <a:xfrm>
            <a:off x="6609625" y="3229400"/>
            <a:ext cx="14637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Sistemas Embebidos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19"/>
          <p:cNvSpPr/>
          <p:nvPr/>
        </p:nvSpPr>
        <p:spPr>
          <a:xfrm>
            <a:off x="5059350" y="633650"/>
            <a:ext cx="3300000" cy="708000"/>
          </a:xfrm>
          <a:prstGeom prst="roundRect">
            <a:avLst>
              <a:gd fmla="val 16667" name="adj"/>
            </a:avLst>
          </a:prstGeom>
          <a:solidFill>
            <a:srgbClr val="CFE2F3">
              <a:alpha val="43300"/>
            </a:srgbClr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9"/>
          <p:cNvSpPr txBox="1"/>
          <p:nvPr/>
        </p:nvSpPr>
        <p:spPr>
          <a:xfrm>
            <a:off x="6373800" y="604550"/>
            <a:ext cx="18009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Desarrollo de Aplicaciones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1289475" y="644800"/>
            <a:ext cx="2846100" cy="737100"/>
          </a:xfrm>
          <a:prstGeom prst="roundRect">
            <a:avLst>
              <a:gd fmla="val 16667" name="adj"/>
            </a:avLst>
          </a:prstGeom>
          <a:solidFill>
            <a:srgbClr val="F4CCCC">
              <a:alpha val="38840"/>
            </a:srgbClr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9"/>
          <p:cNvSpPr/>
          <p:nvPr/>
        </p:nvSpPr>
        <p:spPr>
          <a:xfrm>
            <a:off x="1059825" y="1453075"/>
            <a:ext cx="6181200" cy="1697400"/>
          </a:xfrm>
          <a:prstGeom prst="roundRect">
            <a:avLst>
              <a:gd fmla="val 16667" name="adj"/>
            </a:avLst>
          </a:prstGeom>
          <a:solidFill>
            <a:srgbClr val="D9EAD3">
              <a:alpha val="41960"/>
            </a:srgbClr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9"/>
          <p:cNvSpPr txBox="1"/>
          <p:nvPr/>
        </p:nvSpPr>
        <p:spPr>
          <a:xfrm>
            <a:off x="1319225" y="644800"/>
            <a:ext cx="1148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Gestión de Datos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4" name="Google Shape;354;p19"/>
          <p:cNvSpPr txBox="1"/>
          <p:nvPr/>
        </p:nvSpPr>
        <p:spPr>
          <a:xfrm>
            <a:off x="1059825" y="1897325"/>
            <a:ext cx="140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Protocolos, 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Ciberseguridad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7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coincidencia)</a:t>
            </a:r>
            <a:endParaRPr/>
          </a:p>
        </p:txBody>
      </p:sp>
      <p:sp>
        <p:nvSpPr>
          <p:cNvPr id="2634" name="Google Shape;2634;p7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5" name="Google Shape;2635;p73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6" name="Google Shape;263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p73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73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73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73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73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73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73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73"/>
          <p:cNvSpPr/>
          <p:nvPr/>
        </p:nvSpPr>
        <p:spPr>
          <a:xfrm>
            <a:off x="4695250" y="36171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73"/>
          <p:cNvSpPr/>
          <p:nvPr/>
        </p:nvSpPr>
        <p:spPr>
          <a:xfrm>
            <a:off x="7162225" y="28948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73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73"/>
          <p:cNvSpPr txBox="1"/>
          <p:nvPr>
            <p:ph idx="1" type="body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7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(2oo2 -&gt; discrepancia)</a:t>
            </a:r>
            <a:endParaRPr/>
          </a:p>
        </p:txBody>
      </p:sp>
      <p:sp>
        <p:nvSpPr>
          <p:cNvPr id="2654" name="Google Shape;2654;p7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5" name="Google Shape;2655;p74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6" name="Google Shape;265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850" y="19224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7" name="Google Shape;2657;p74"/>
          <p:cNvSpPr txBox="1"/>
          <p:nvPr>
            <p:ph idx="1" type="body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658" name="Google Shape;2658;p74"/>
          <p:cNvPicPr preferRelativeResize="0"/>
          <p:nvPr/>
        </p:nvPicPr>
        <p:blipFill rotWithShape="1">
          <a:blip r:embed="rId3">
            <a:alphaModFix amt="46000"/>
          </a:blip>
          <a:srcRect b="0" l="0" r="0" t="0"/>
          <a:stretch/>
        </p:blipFill>
        <p:spPr>
          <a:xfrm>
            <a:off x="2298850" y="3301925"/>
            <a:ext cx="1161999" cy="11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9" name="Google Shape;2659;p74"/>
          <p:cNvSpPr/>
          <p:nvPr/>
        </p:nvSpPr>
        <p:spPr>
          <a:xfrm>
            <a:off x="1438825" y="2353299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74"/>
          <p:cNvSpPr/>
          <p:nvPr/>
        </p:nvSpPr>
        <p:spPr>
          <a:xfrm>
            <a:off x="1473650" y="378780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74"/>
          <p:cNvSpPr/>
          <p:nvPr/>
        </p:nvSpPr>
        <p:spPr>
          <a:xfrm>
            <a:off x="1387525" y="2397800"/>
            <a:ext cx="119100" cy="153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74"/>
          <p:cNvSpPr/>
          <p:nvPr/>
        </p:nvSpPr>
        <p:spPr>
          <a:xfrm rot="5400000">
            <a:off x="976675" y="267352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74"/>
          <p:cNvSpPr/>
          <p:nvPr/>
        </p:nvSpPr>
        <p:spPr>
          <a:xfrm>
            <a:off x="3731675" y="2352549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74"/>
          <p:cNvSpPr/>
          <p:nvPr/>
        </p:nvSpPr>
        <p:spPr>
          <a:xfrm>
            <a:off x="3766500" y="3787050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74"/>
          <p:cNvSpPr/>
          <p:nvPr/>
        </p:nvSpPr>
        <p:spPr>
          <a:xfrm>
            <a:off x="4695250" y="2130550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74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74"/>
          <p:cNvSpPr/>
          <p:nvPr/>
        </p:nvSpPr>
        <p:spPr>
          <a:xfrm>
            <a:off x="4724650" y="357102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74"/>
          <p:cNvSpPr txBox="1"/>
          <p:nvPr>
            <p:ph idx="4294967295" type="subTitle"/>
          </p:nvPr>
        </p:nvSpPr>
        <p:spPr>
          <a:xfrm>
            <a:off x="6620725" y="295880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7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72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7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votación)</a:t>
            </a:r>
            <a:endParaRPr/>
          </a:p>
        </p:txBody>
      </p:sp>
      <p:sp>
        <p:nvSpPr>
          <p:cNvPr id="2674" name="Google Shape;2674;p7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5" name="Google Shape;2675;p75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6" name="Google Shape;267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75"/>
          <p:cNvSpPr txBox="1"/>
          <p:nvPr>
            <p:ph idx="1" type="body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8" name="Google Shape;2678;p75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75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75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75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75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75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75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75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75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7" name="Google Shape;2687;p75"/>
          <p:cNvPicPr preferRelativeResize="0"/>
          <p:nvPr/>
        </p:nvPicPr>
        <p:blipFill rotWithShape="1">
          <a:blip r:embed="rId3">
            <a:alphaModFix amt="36000"/>
          </a:blip>
          <a:srcRect b="0" l="0" r="0" t="0"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Google Shape;268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75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75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75"/>
          <p:cNvSpPr/>
          <p:nvPr/>
        </p:nvSpPr>
        <p:spPr>
          <a:xfrm>
            <a:off x="4624563" y="4009700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75"/>
          <p:cNvSpPr/>
          <p:nvPr/>
        </p:nvSpPr>
        <p:spPr>
          <a:xfrm>
            <a:off x="7335325" y="28865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76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(2oo3 -&gt; discrepancia)</a:t>
            </a:r>
            <a:endParaRPr/>
          </a:p>
        </p:txBody>
      </p:sp>
      <p:sp>
        <p:nvSpPr>
          <p:cNvPr id="2698" name="Google Shape;2698;p7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9" name="Google Shape;2699;p76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0" name="Google Shape;270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76"/>
          <p:cNvSpPr txBox="1"/>
          <p:nvPr>
            <p:ph idx="1" type="body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02" name="Google Shape;2702;p76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76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76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76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76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76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76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76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76"/>
          <p:cNvSpPr/>
          <p:nvPr/>
        </p:nvSpPr>
        <p:spPr>
          <a:xfrm>
            <a:off x="4624563" y="2968175"/>
            <a:ext cx="589200" cy="5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76"/>
          <p:cNvSpPr txBox="1"/>
          <p:nvPr>
            <p:ph idx="4294967295" type="subTitle"/>
          </p:nvPr>
        </p:nvSpPr>
        <p:spPr>
          <a:xfrm>
            <a:off x="6620725" y="295880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72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72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12" name="Google Shape;2712;p76"/>
          <p:cNvPicPr preferRelativeResize="0"/>
          <p:nvPr/>
        </p:nvPicPr>
        <p:blipFill rotWithShape="1">
          <a:blip r:embed="rId3">
            <a:alphaModFix amt="51000"/>
          </a:blip>
          <a:srcRect b="0" l="0" r="0" t="0"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76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714" name="Google Shape;2714;p76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76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76"/>
          <p:cNvSpPr/>
          <p:nvPr/>
        </p:nvSpPr>
        <p:spPr>
          <a:xfrm>
            <a:off x="4592150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7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del mismo fabricante)</a:t>
            </a:r>
            <a:endParaRPr/>
          </a:p>
        </p:txBody>
      </p:sp>
      <p:sp>
        <p:nvSpPr>
          <p:cNvPr id="2722" name="Google Shape;2722;p7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3" name="Google Shape;2723;p77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4" name="Google Shape;2724;p77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Google Shape;2725;p77"/>
          <p:cNvSpPr txBox="1"/>
          <p:nvPr>
            <p:ph idx="1" type="body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26" name="Google Shape;2726;p77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77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77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77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77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77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77"/>
          <p:cNvSpPr/>
          <p:nvPr/>
        </p:nvSpPr>
        <p:spPr>
          <a:xfrm>
            <a:off x="4624550" y="166762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77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4" name="Google Shape;2734;p77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77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736" name="Google Shape;2736;p77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77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77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77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77"/>
          <p:cNvSpPr/>
          <p:nvPr/>
        </p:nvSpPr>
        <p:spPr>
          <a:xfrm>
            <a:off x="4624550" y="402247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77"/>
          <p:cNvSpPr/>
          <p:nvPr/>
        </p:nvSpPr>
        <p:spPr>
          <a:xfrm>
            <a:off x="7407475" y="2755200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77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77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77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9" name="Google Shape;2749;p78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14914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78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2755200"/>
            <a:ext cx="940800" cy="94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78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2276800" y="3897650"/>
            <a:ext cx="940800" cy="940761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7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Diversidad (FPGAs diferente fabricante)</a:t>
            </a:r>
            <a:endParaRPr/>
          </a:p>
        </p:txBody>
      </p:sp>
      <p:sp>
        <p:nvSpPr>
          <p:cNvPr id="2753" name="Google Shape;2753;p7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4" name="Google Shape;2754;p78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78"/>
          <p:cNvSpPr txBox="1"/>
          <p:nvPr>
            <p:ph idx="1" type="body"/>
          </p:nvPr>
        </p:nvSpPr>
        <p:spPr>
          <a:xfrm>
            <a:off x="6620725" y="2083350"/>
            <a:ext cx="2018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6" name="Google Shape;2756;p78"/>
          <p:cNvSpPr/>
          <p:nvPr/>
        </p:nvSpPr>
        <p:spPr>
          <a:xfrm>
            <a:off x="1506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78"/>
          <p:cNvSpPr/>
          <p:nvPr/>
        </p:nvSpPr>
        <p:spPr>
          <a:xfrm>
            <a:off x="1506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78"/>
          <p:cNvSpPr/>
          <p:nvPr/>
        </p:nvSpPr>
        <p:spPr>
          <a:xfrm>
            <a:off x="1387525" y="1917800"/>
            <a:ext cx="119100" cy="249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78"/>
          <p:cNvSpPr/>
          <p:nvPr/>
        </p:nvSpPr>
        <p:spPr>
          <a:xfrm rot="5400000">
            <a:off x="976675" y="2755175"/>
            <a:ext cx="119100" cy="94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78"/>
          <p:cNvSpPr/>
          <p:nvPr/>
        </p:nvSpPr>
        <p:spPr>
          <a:xfrm>
            <a:off x="3540625" y="1866674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78"/>
          <p:cNvSpPr/>
          <p:nvPr/>
        </p:nvSpPr>
        <p:spPr>
          <a:xfrm>
            <a:off x="3540625" y="313047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78"/>
          <p:cNvSpPr/>
          <p:nvPr/>
        </p:nvSpPr>
        <p:spPr>
          <a:xfrm>
            <a:off x="5775425" y="2983426"/>
            <a:ext cx="7590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78"/>
          <p:cNvSpPr/>
          <p:nvPr/>
        </p:nvSpPr>
        <p:spPr>
          <a:xfrm>
            <a:off x="1506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78"/>
          <p:cNvSpPr/>
          <p:nvPr/>
        </p:nvSpPr>
        <p:spPr>
          <a:xfrm>
            <a:off x="3540625" y="4272925"/>
            <a:ext cx="5892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78"/>
          <p:cNvSpPr/>
          <p:nvPr/>
        </p:nvSpPr>
        <p:spPr>
          <a:xfrm>
            <a:off x="410250" y="2505050"/>
            <a:ext cx="654000" cy="5148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78"/>
          <p:cNvSpPr/>
          <p:nvPr/>
        </p:nvSpPr>
        <p:spPr>
          <a:xfrm>
            <a:off x="4624563" y="2805875"/>
            <a:ext cx="589200" cy="514800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78"/>
          <p:cNvSpPr/>
          <p:nvPr/>
        </p:nvSpPr>
        <p:spPr>
          <a:xfrm>
            <a:off x="6999375" y="673550"/>
            <a:ext cx="554225" cy="412200"/>
          </a:xfrm>
          <a:prstGeom prst="flowChartMerg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78"/>
          <p:cNvSpPr/>
          <p:nvPr/>
        </p:nvSpPr>
        <p:spPr>
          <a:xfrm>
            <a:off x="7668200" y="784550"/>
            <a:ext cx="4953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78"/>
          <p:cNvSpPr/>
          <p:nvPr/>
        </p:nvSpPr>
        <p:spPr>
          <a:xfrm>
            <a:off x="8332200" y="585800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0" name="Google Shape;2770;p78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276800" y="275515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1" name="Google Shape;2771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800" y="1491400"/>
            <a:ext cx="940800" cy="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p78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>
            <a:off x="2276800" y="3897600"/>
            <a:ext cx="940800" cy="9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3" name="Google Shape;2773;p78"/>
          <p:cNvSpPr/>
          <p:nvPr/>
        </p:nvSpPr>
        <p:spPr>
          <a:xfrm>
            <a:off x="4599563" y="16884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78"/>
          <p:cNvSpPr/>
          <p:nvPr/>
        </p:nvSpPr>
        <p:spPr>
          <a:xfrm>
            <a:off x="4592175" y="407417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78"/>
          <p:cNvSpPr/>
          <p:nvPr/>
        </p:nvSpPr>
        <p:spPr>
          <a:xfrm>
            <a:off x="7302925" y="2769425"/>
            <a:ext cx="654000" cy="587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7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 (En diferentes partes de la FPGAs)</a:t>
            </a:r>
            <a:endParaRPr/>
          </a:p>
        </p:txBody>
      </p:sp>
      <p:sp>
        <p:nvSpPr>
          <p:cNvPr id="2781" name="Google Shape;2781;p7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2" name="Google Shape;2782;p79"/>
          <p:cNvSpPr/>
          <p:nvPr/>
        </p:nvSpPr>
        <p:spPr>
          <a:xfrm>
            <a:off x="349773" y="615153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3" name="Google Shape;2783;p79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31191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79"/>
          <p:cNvPicPr preferRelativeResize="0"/>
          <p:nvPr/>
        </p:nvPicPr>
        <p:blipFill rotWithShape="1">
          <a:blip r:embed="rId3">
            <a:alphaModFix/>
          </a:blip>
          <a:srcRect b="4750" l="4799" r="4464" t="4939"/>
          <a:stretch/>
        </p:blipFill>
        <p:spPr>
          <a:xfrm>
            <a:off x="41478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79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5176500" y="16406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79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31191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79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41478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79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5176500" y="266457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79"/>
          <p:cNvPicPr preferRelativeResize="0"/>
          <p:nvPr/>
        </p:nvPicPr>
        <p:blipFill rotWithShape="1">
          <a:blip r:embed="rId3">
            <a:alphaModFix/>
          </a:blip>
          <a:srcRect b="4750" l="4799" r="4464" t="4939"/>
          <a:stretch/>
        </p:blipFill>
        <p:spPr>
          <a:xfrm>
            <a:off x="31191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0" name="Google Shape;2790;p79"/>
          <p:cNvPicPr preferRelativeResize="0"/>
          <p:nvPr/>
        </p:nvPicPr>
        <p:blipFill rotWithShape="1">
          <a:blip r:embed="rId3">
            <a:alphaModFix amt="43000"/>
          </a:blip>
          <a:srcRect b="4750" l="4799" r="4464" t="4939"/>
          <a:stretch/>
        </p:blipFill>
        <p:spPr>
          <a:xfrm>
            <a:off x="41478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1" name="Google Shape;2791;p79"/>
          <p:cNvPicPr preferRelativeResize="0"/>
          <p:nvPr/>
        </p:nvPicPr>
        <p:blipFill rotWithShape="1">
          <a:blip r:embed="rId3">
            <a:alphaModFix/>
          </a:blip>
          <a:srcRect b="4750" l="4799" r="4464" t="4939"/>
          <a:stretch/>
        </p:blipFill>
        <p:spPr>
          <a:xfrm>
            <a:off x="5176500" y="3688525"/>
            <a:ext cx="102870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2" name="Google Shape;2792;p79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443550" y="2380788"/>
            <a:ext cx="1591599" cy="159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3" name="Google Shape;2793;p79"/>
          <p:cNvSpPr/>
          <p:nvPr/>
        </p:nvSpPr>
        <p:spPr>
          <a:xfrm>
            <a:off x="2441025" y="3081450"/>
            <a:ext cx="4953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8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Bloques lógicos</a:t>
            </a:r>
            <a:endParaRPr/>
          </a:p>
        </p:txBody>
      </p:sp>
      <p:sp>
        <p:nvSpPr>
          <p:cNvPr id="2799" name="Google Shape;2799;p80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00" name="Google Shape;2800;p8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2801" name="Google Shape;2801;p8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8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8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8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8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8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8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8" name="Google Shape;2808;p80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entrada y salida se encuentran conectadas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 lazos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09" name="Google Shape;2809;p80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80"/>
          <p:cNvSpPr txBox="1"/>
          <p:nvPr/>
        </p:nvSpPr>
        <p:spPr>
          <a:xfrm>
            <a:off x="2150575" y="2516038"/>
            <a:ext cx="4658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No dependen de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estados anteriores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11" name="Google Shape;2811;p80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80"/>
          <p:cNvSpPr/>
          <p:nvPr/>
        </p:nvSpPr>
        <p:spPr>
          <a:xfrm>
            <a:off x="3387550" y="3687395"/>
            <a:ext cx="686400" cy="36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80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80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80"/>
          <p:cNvSpPr txBox="1"/>
          <p:nvPr/>
        </p:nvSpPr>
        <p:spPr>
          <a:xfrm>
            <a:off x="2953350" y="4648350"/>
            <a:ext cx="3237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Sumadores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81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21" name="Google Shape;2821;p81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2822" name="Google Shape;2822;p8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8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8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8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8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8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8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9" name="Google Shape;2829;p81"/>
          <p:cNvSpPr txBox="1"/>
          <p:nvPr/>
        </p:nvSpPr>
        <p:spPr>
          <a:xfrm>
            <a:off x="61075" y="1552075"/>
            <a:ext cx="8837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Módulos donde la salida depende de la entrada y el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anterior.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0" name="Google Shape;2830;p81"/>
          <p:cNvSpPr/>
          <p:nvPr/>
        </p:nvSpPr>
        <p:spPr>
          <a:xfrm rot="5400000">
            <a:off x="4290625" y="2231954"/>
            <a:ext cx="3780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81"/>
          <p:cNvSpPr txBox="1"/>
          <p:nvPr/>
        </p:nvSpPr>
        <p:spPr>
          <a:xfrm>
            <a:off x="780025" y="2523700"/>
            <a:ext cx="7399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Si un estado es incorrecto, los próximos lo serán también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2" name="Google Shape;2832;p81"/>
          <p:cNvSpPr/>
          <p:nvPr/>
        </p:nvSpPr>
        <p:spPr>
          <a:xfrm>
            <a:off x="4073874" y="3495325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81"/>
          <p:cNvSpPr/>
          <p:nvPr/>
        </p:nvSpPr>
        <p:spPr>
          <a:xfrm>
            <a:off x="3100800" y="3978625"/>
            <a:ext cx="949800" cy="2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81"/>
          <p:cNvSpPr/>
          <p:nvPr/>
        </p:nvSpPr>
        <p:spPr>
          <a:xfrm>
            <a:off x="4885301" y="3687395"/>
            <a:ext cx="686400" cy="36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8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Máquinas de estado</a:t>
            </a:r>
            <a:endParaRPr/>
          </a:p>
        </p:txBody>
      </p:sp>
      <p:sp>
        <p:nvSpPr>
          <p:cNvPr id="2836" name="Google Shape;2836;p81"/>
          <p:cNvSpPr txBox="1"/>
          <p:nvPr/>
        </p:nvSpPr>
        <p:spPr>
          <a:xfrm>
            <a:off x="1829625" y="4648350"/>
            <a:ext cx="5180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Por ejemplo : Acumuladores, contadores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7" name="Google Shape;2837;p81"/>
          <p:cNvSpPr/>
          <p:nvPr/>
        </p:nvSpPr>
        <p:spPr>
          <a:xfrm>
            <a:off x="5053275" y="3259350"/>
            <a:ext cx="144300" cy="5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81"/>
          <p:cNvSpPr/>
          <p:nvPr/>
        </p:nvSpPr>
        <p:spPr>
          <a:xfrm>
            <a:off x="3641775" y="3161557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81"/>
          <p:cNvSpPr/>
          <p:nvPr/>
        </p:nvSpPr>
        <p:spPr>
          <a:xfrm>
            <a:off x="3641850" y="3645500"/>
            <a:ext cx="432000" cy="2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81"/>
          <p:cNvSpPr/>
          <p:nvPr/>
        </p:nvSpPr>
        <p:spPr>
          <a:xfrm>
            <a:off x="3497575" y="3161550"/>
            <a:ext cx="144300" cy="6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81"/>
          <p:cNvSpPr/>
          <p:nvPr/>
        </p:nvSpPr>
        <p:spPr>
          <a:xfrm>
            <a:off x="4351675" y="4077925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8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Lógica de entrada/salida</a:t>
            </a:r>
            <a:endParaRPr/>
          </a:p>
        </p:txBody>
      </p:sp>
      <p:sp>
        <p:nvSpPr>
          <p:cNvPr id="2847" name="Google Shape;2847;p82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48" name="Google Shape;2848;p82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2849" name="Google Shape;2849;p8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8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8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8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8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8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8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6" name="Google Shape;2856;p82"/>
          <p:cNvSpPr txBox="1"/>
          <p:nvPr/>
        </p:nvSpPr>
        <p:spPr>
          <a:xfrm>
            <a:off x="1101500" y="1987925"/>
            <a:ext cx="4799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Entradas y salidas de la FPGA misma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7" name="Google Shape;2857;p82"/>
          <p:cNvSpPr/>
          <p:nvPr/>
        </p:nvSpPr>
        <p:spPr>
          <a:xfrm rot="5400000">
            <a:off x="3254475" y="2827092"/>
            <a:ext cx="3780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82"/>
          <p:cNvSpPr txBox="1"/>
          <p:nvPr/>
        </p:nvSpPr>
        <p:spPr>
          <a:xfrm>
            <a:off x="1344650" y="3184700"/>
            <a:ext cx="43131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Finitas y sometidas a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ruido eléctrico 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y </a:t>
            </a:r>
            <a:r>
              <a:rPr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radiación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859" name="Google Shape;2859;p82"/>
          <p:cNvGrpSpPr/>
          <p:nvPr/>
        </p:nvGrpSpPr>
        <p:grpSpPr>
          <a:xfrm>
            <a:off x="6530475" y="1532350"/>
            <a:ext cx="2506025" cy="2779700"/>
            <a:chOff x="5785950" y="1889963"/>
            <a:chExt cx="2506025" cy="2779700"/>
          </a:xfrm>
        </p:grpSpPr>
        <p:sp>
          <p:nvSpPr>
            <p:cNvPr id="2860" name="Google Shape;2860;p82"/>
            <p:cNvSpPr/>
            <p:nvPr/>
          </p:nvSpPr>
          <p:spPr>
            <a:xfrm>
              <a:off x="6229950" y="23452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82"/>
            <p:cNvSpPr/>
            <p:nvPr/>
          </p:nvSpPr>
          <p:spPr>
            <a:xfrm>
              <a:off x="687510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2" name="Google Shape;2862;p82"/>
            <p:cNvCxnSpPr/>
            <p:nvPr/>
          </p:nvCxnSpPr>
          <p:spPr>
            <a:xfrm>
              <a:off x="6712450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3" name="Google Shape;2863;p82"/>
            <p:cNvCxnSpPr/>
            <p:nvPr/>
          </p:nvCxnSpPr>
          <p:spPr>
            <a:xfrm>
              <a:off x="679377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4" name="Google Shape;2864;p82"/>
            <p:cNvCxnSpPr/>
            <p:nvPr/>
          </p:nvCxnSpPr>
          <p:spPr>
            <a:xfrm>
              <a:off x="663112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65" name="Google Shape;2865;p82"/>
            <p:cNvSpPr/>
            <p:nvPr/>
          </p:nvSpPr>
          <p:spPr>
            <a:xfrm>
              <a:off x="7520250" y="232382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6" name="Google Shape;2866;p82"/>
            <p:cNvCxnSpPr/>
            <p:nvPr/>
          </p:nvCxnSpPr>
          <p:spPr>
            <a:xfrm>
              <a:off x="7357600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7" name="Google Shape;2867;p82"/>
            <p:cNvCxnSpPr/>
            <p:nvPr/>
          </p:nvCxnSpPr>
          <p:spPr>
            <a:xfrm>
              <a:off x="743892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8" name="Google Shape;2868;p82"/>
            <p:cNvCxnSpPr/>
            <p:nvPr/>
          </p:nvCxnSpPr>
          <p:spPr>
            <a:xfrm>
              <a:off x="7276275" y="2072200"/>
              <a:ext cx="14700" cy="23829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69" name="Google Shape;2869;p82"/>
            <p:cNvSpPr/>
            <p:nvPr/>
          </p:nvSpPr>
          <p:spPr>
            <a:xfrm>
              <a:off x="6249175" y="30810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82"/>
            <p:cNvSpPr/>
            <p:nvPr/>
          </p:nvSpPr>
          <p:spPr>
            <a:xfrm>
              <a:off x="6894325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82"/>
            <p:cNvSpPr/>
            <p:nvPr/>
          </p:nvSpPr>
          <p:spPr>
            <a:xfrm>
              <a:off x="7520250" y="3091313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72" name="Google Shape;2872;p82"/>
            <p:cNvCxnSpPr/>
            <p:nvPr/>
          </p:nvCxnSpPr>
          <p:spPr>
            <a:xfrm rot="-5400000">
              <a:off x="6996575" y="1730000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3" name="Google Shape;2873;p82"/>
            <p:cNvCxnSpPr/>
            <p:nvPr/>
          </p:nvCxnSpPr>
          <p:spPr>
            <a:xfrm rot="-5400000">
              <a:off x="6996575" y="1648675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4" name="Google Shape;2874;p82"/>
            <p:cNvCxnSpPr/>
            <p:nvPr/>
          </p:nvCxnSpPr>
          <p:spPr>
            <a:xfrm rot="-5400000">
              <a:off x="6996575" y="1811325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5" name="Google Shape;2875;p82"/>
            <p:cNvCxnSpPr/>
            <p:nvPr/>
          </p:nvCxnSpPr>
          <p:spPr>
            <a:xfrm rot="-5400000">
              <a:off x="6996575" y="2518425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6" name="Google Shape;2876;p82"/>
            <p:cNvCxnSpPr/>
            <p:nvPr/>
          </p:nvCxnSpPr>
          <p:spPr>
            <a:xfrm rot="-5400000">
              <a:off x="6996575" y="2437100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7" name="Google Shape;2877;p82"/>
            <p:cNvCxnSpPr/>
            <p:nvPr/>
          </p:nvCxnSpPr>
          <p:spPr>
            <a:xfrm rot="-5400000">
              <a:off x="6996575" y="2599750"/>
              <a:ext cx="14700" cy="2203800"/>
            </a:xfrm>
            <a:prstGeom prst="straightConnector1">
              <a:avLst/>
            </a:prstGeom>
            <a:noFill/>
            <a:ln cap="flat" cmpd="sng" w="9525">
              <a:solidFill>
                <a:srgbClr val="C27BA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78" name="Google Shape;2878;p82"/>
            <p:cNvSpPr/>
            <p:nvPr/>
          </p:nvSpPr>
          <p:spPr>
            <a:xfrm>
              <a:off x="624917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82"/>
            <p:cNvSpPr/>
            <p:nvPr/>
          </p:nvSpPr>
          <p:spPr>
            <a:xfrm>
              <a:off x="6894325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82"/>
            <p:cNvSpPr/>
            <p:nvPr/>
          </p:nvSpPr>
          <p:spPr>
            <a:xfrm>
              <a:off x="7520250" y="3790675"/>
              <a:ext cx="296100" cy="2589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82"/>
            <p:cNvSpPr/>
            <p:nvPr/>
          </p:nvSpPr>
          <p:spPr>
            <a:xfrm>
              <a:off x="5785950" y="30966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82"/>
            <p:cNvSpPr/>
            <p:nvPr/>
          </p:nvSpPr>
          <p:spPr>
            <a:xfrm>
              <a:off x="8146175" y="3081075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82"/>
            <p:cNvSpPr/>
            <p:nvPr/>
          </p:nvSpPr>
          <p:spPr>
            <a:xfrm rot="-5400000">
              <a:off x="6305100" y="18622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82"/>
            <p:cNvSpPr/>
            <p:nvPr/>
          </p:nvSpPr>
          <p:spPr>
            <a:xfrm rot="-5400000">
              <a:off x="6969475" y="18334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82"/>
            <p:cNvSpPr/>
            <p:nvPr/>
          </p:nvSpPr>
          <p:spPr>
            <a:xfrm rot="-5400000">
              <a:off x="7595400" y="184846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82"/>
            <p:cNvSpPr/>
            <p:nvPr/>
          </p:nvSpPr>
          <p:spPr>
            <a:xfrm rot="-5400000">
              <a:off x="632432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82"/>
            <p:cNvSpPr/>
            <p:nvPr/>
          </p:nvSpPr>
          <p:spPr>
            <a:xfrm rot="-5400000">
              <a:off x="6969475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82"/>
            <p:cNvSpPr/>
            <p:nvPr/>
          </p:nvSpPr>
          <p:spPr>
            <a:xfrm rot="-5400000">
              <a:off x="7595400" y="4467313"/>
              <a:ext cx="145800" cy="25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9" name="Google Shape;2889;p82"/>
          <p:cNvSpPr txBox="1"/>
          <p:nvPr/>
        </p:nvSpPr>
        <p:spPr>
          <a:xfrm>
            <a:off x="6779200" y="917050"/>
            <a:ext cx="2145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Bloques de I/O</a:t>
            </a:r>
            <a:endParaRPr b="1" sz="240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20"/>
          <p:cNvSpPr txBox="1"/>
          <p:nvPr>
            <p:ph idx="4294967295" type="title"/>
          </p:nvPr>
        </p:nvSpPr>
        <p:spPr>
          <a:xfrm>
            <a:off x="-57150" y="0"/>
            <a:ext cx="22098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“Enclavadores”</a:t>
            </a:r>
            <a:endParaRPr/>
          </a:p>
        </p:txBody>
      </p:sp>
      <p:grpSp>
        <p:nvGrpSpPr>
          <p:cNvPr id="361" name="Google Shape;361;p20"/>
          <p:cNvGrpSpPr/>
          <p:nvPr/>
        </p:nvGrpSpPr>
        <p:grpSpPr>
          <a:xfrm>
            <a:off x="136575" y="876300"/>
            <a:ext cx="6386049" cy="3886201"/>
            <a:chOff x="2283850" y="-57150"/>
            <a:chExt cx="6386049" cy="3886201"/>
          </a:xfrm>
        </p:grpSpPr>
        <p:pic>
          <p:nvPicPr>
            <p:cNvPr id="362" name="Google Shape;362;p20"/>
            <p:cNvPicPr preferRelativeResize="0"/>
            <p:nvPr/>
          </p:nvPicPr>
          <p:blipFill rotWithShape="1">
            <a:blip r:embed="rId3">
              <a:alphaModFix/>
            </a:blip>
            <a:srcRect b="24442" l="0" r="0" t="0"/>
            <a:stretch/>
          </p:blipFill>
          <p:spPr>
            <a:xfrm>
              <a:off x="2283850" y="-57150"/>
              <a:ext cx="6386049" cy="3886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0"/>
            <p:cNvPicPr preferRelativeResize="0"/>
            <p:nvPr/>
          </p:nvPicPr>
          <p:blipFill rotWithShape="1">
            <a:blip r:embed="rId4">
              <a:alphaModFix/>
            </a:blip>
            <a:srcRect b="18180" l="1531" r="66169" t="0"/>
            <a:stretch/>
          </p:blipFill>
          <p:spPr>
            <a:xfrm>
              <a:off x="2283850" y="449250"/>
              <a:ext cx="1764276" cy="337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0"/>
            <p:cNvPicPr preferRelativeResize="0"/>
            <p:nvPr/>
          </p:nvPicPr>
          <p:blipFill rotWithShape="1">
            <a:blip r:embed="rId5">
              <a:alphaModFix/>
            </a:blip>
            <a:srcRect b="50220" l="36028" r="48231" t="6051"/>
            <a:stretch/>
          </p:blipFill>
          <p:spPr>
            <a:xfrm>
              <a:off x="4095750" y="-57150"/>
              <a:ext cx="1114426" cy="213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20"/>
          <p:cNvSpPr txBox="1"/>
          <p:nvPr>
            <p:ph idx="4294967295" type="body"/>
          </p:nvPr>
        </p:nvSpPr>
        <p:spPr>
          <a:xfrm>
            <a:off x="6586275" y="1692900"/>
            <a:ext cx="2271900" cy="17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UBA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UTN Haedo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▰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UNSAM</a:t>
            </a:r>
            <a:endParaRPr u="sng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8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Redundant Voter (TRV)</a:t>
            </a:r>
            <a:endParaRPr sz="1400"/>
          </a:p>
        </p:txBody>
      </p:sp>
      <p:sp>
        <p:nvSpPr>
          <p:cNvPr id="2895" name="Google Shape;2895;p83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96" name="Google Shape;2896;p8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2897" name="Google Shape;2897;p83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83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83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83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83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83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83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4" name="Google Shape;2904;p83"/>
          <p:cNvSpPr/>
          <p:nvPr/>
        </p:nvSpPr>
        <p:spPr>
          <a:xfrm>
            <a:off x="2037484" y="13950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83"/>
          <p:cNvSpPr txBox="1"/>
          <p:nvPr>
            <p:ph idx="4294967295" type="subTitle"/>
          </p:nvPr>
        </p:nvSpPr>
        <p:spPr>
          <a:xfrm>
            <a:off x="4402850" y="2300375"/>
            <a:ext cx="21456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Votador mayoritario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6" name="Google Shape;2906;p83"/>
          <p:cNvSpPr txBox="1"/>
          <p:nvPr>
            <p:ph idx="4294967295" type="subTitle"/>
          </p:nvPr>
        </p:nvSpPr>
        <p:spPr>
          <a:xfrm>
            <a:off x="6319400" y="2776000"/>
            <a:ext cx="318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07" name="Google Shape;2907;p83"/>
          <p:cNvSpPr/>
          <p:nvPr/>
        </p:nvSpPr>
        <p:spPr>
          <a:xfrm>
            <a:off x="1583278" y="2066766"/>
            <a:ext cx="7653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83"/>
          <p:cNvSpPr/>
          <p:nvPr/>
        </p:nvSpPr>
        <p:spPr>
          <a:xfrm>
            <a:off x="1575975" y="1733911"/>
            <a:ext cx="7710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83"/>
          <p:cNvSpPr/>
          <p:nvPr/>
        </p:nvSpPr>
        <p:spPr>
          <a:xfrm>
            <a:off x="2347203" y="15620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0" name="Google Shape;2910;p83"/>
          <p:cNvCxnSpPr/>
          <p:nvPr/>
        </p:nvCxnSpPr>
        <p:spPr>
          <a:xfrm rot="10800000">
            <a:off x="2340822" y="1806321"/>
            <a:ext cx="335400" cy="78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1" name="Google Shape;2911;p83"/>
          <p:cNvCxnSpPr/>
          <p:nvPr/>
        </p:nvCxnSpPr>
        <p:spPr>
          <a:xfrm flipH="1">
            <a:off x="2340767" y="2057915"/>
            <a:ext cx="331800" cy="84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2" name="Google Shape;2912;p83"/>
          <p:cNvSpPr/>
          <p:nvPr/>
        </p:nvSpPr>
        <p:spPr>
          <a:xfrm>
            <a:off x="2651726" y="18063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3" name="Google Shape;2913;p83"/>
          <p:cNvCxnSpPr>
            <a:stCxn id="2912" idx="3"/>
            <a:endCxn id="2914" idx="1"/>
          </p:cNvCxnSpPr>
          <p:nvPr/>
        </p:nvCxnSpPr>
        <p:spPr>
          <a:xfrm>
            <a:off x="3026426" y="1962392"/>
            <a:ext cx="8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5" name="Google Shape;2915;p83"/>
          <p:cNvSpPr/>
          <p:nvPr/>
        </p:nvSpPr>
        <p:spPr>
          <a:xfrm>
            <a:off x="2044784" y="26349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83"/>
          <p:cNvSpPr/>
          <p:nvPr/>
        </p:nvSpPr>
        <p:spPr>
          <a:xfrm>
            <a:off x="1590578" y="3306666"/>
            <a:ext cx="7653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83"/>
          <p:cNvSpPr/>
          <p:nvPr/>
        </p:nvSpPr>
        <p:spPr>
          <a:xfrm>
            <a:off x="1583275" y="2973811"/>
            <a:ext cx="7710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83"/>
          <p:cNvSpPr/>
          <p:nvPr/>
        </p:nvSpPr>
        <p:spPr>
          <a:xfrm>
            <a:off x="2354503" y="28019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9" name="Google Shape;2919;p83"/>
          <p:cNvCxnSpPr/>
          <p:nvPr/>
        </p:nvCxnSpPr>
        <p:spPr>
          <a:xfrm rot="10800000">
            <a:off x="2348122" y="3046221"/>
            <a:ext cx="335400" cy="78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0" name="Google Shape;2920;p83"/>
          <p:cNvCxnSpPr/>
          <p:nvPr/>
        </p:nvCxnSpPr>
        <p:spPr>
          <a:xfrm flipH="1">
            <a:off x="2348067" y="3297815"/>
            <a:ext cx="331800" cy="84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1" name="Google Shape;2921;p83"/>
          <p:cNvSpPr/>
          <p:nvPr/>
        </p:nvSpPr>
        <p:spPr>
          <a:xfrm>
            <a:off x="2659026" y="30462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2" name="Google Shape;2922;p83"/>
          <p:cNvCxnSpPr>
            <a:stCxn id="2921" idx="3"/>
            <a:endCxn id="2923" idx="1"/>
          </p:cNvCxnSpPr>
          <p:nvPr/>
        </p:nvCxnSpPr>
        <p:spPr>
          <a:xfrm>
            <a:off x="3033726" y="3202292"/>
            <a:ext cx="8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4" name="Google Shape;2924;p83"/>
          <p:cNvSpPr/>
          <p:nvPr/>
        </p:nvSpPr>
        <p:spPr>
          <a:xfrm>
            <a:off x="2044784" y="387480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83"/>
          <p:cNvSpPr/>
          <p:nvPr/>
        </p:nvSpPr>
        <p:spPr>
          <a:xfrm>
            <a:off x="1590578" y="4546566"/>
            <a:ext cx="7653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83"/>
          <p:cNvSpPr/>
          <p:nvPr/>
        </p:nvSpPr>
        <p:spPr>
          <a:xfrm>
            <a:off x="1583275" y="4213711"/>
            <a:ext cx="7710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83"/>
          <p:cNvSpPr/>
          <p:nvPr/>
        </p:nvSpPr>
        <p:spPr>
          <a:xfrm>
            <a:off x="2354503" y="40418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8" name="Google Shape;2928;p83"/>
          <p:cNvCxnSpPr/>
          <p:nvPr/>
        </p:nvCxnSpPr>
        <p:spPr>
          <a:xfrm rot="10800000">
            <a:off x="2348122" y="4286121"/>
            <a:ext cx="335400" cy="78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9" name="Google Shape;2929;p83"/>
          <p:cNvCxnSpPr/>
          <p:nvPr/>
        </p:nvCxnSpPr>
        <p:spPr>
          <a:xfrm flipH="1">
            <a:off x="2348067" y="4537715"/>
            <a:ext cx="331800" cy="84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0" name="Google Shape;2930;p83"/>
          <p:cNvSpPr/>
          <p:nvPr/>
        </p:nvSpPr>
        <p:spPr>
          <a:xfrm>
            <a:off x="2659026" y="4286192"/>
            <a:ext cx="374700" cy="3120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1" name="Google Shape;2931;p83"/>
          <p:cNvCxnSpPr>
            <a:stCxn id="2930" idx="3"/>
            <a:endCxn id="2932" idx="1"/>
          </p:cNvCxnSpPr>
          <p:nvPr/>
        </p:nvCxnSpPr>
        <p:spPr>
          <a:xfrm>
            <a:off x="3033726" y="4442192"/>
            <a:ext cx="8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3" name="Google Shape;2933;p83"/>
          <p:cNvSpPr/>
          <p:nvPr/>
        </p:nvSpPr>
        <p:spPr>
          <a:xfrm>
            <a:off x="3119801" y="3132025"/>
            <a:ext cx="1636200" cy="1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83"/>
          <p:cNvSpPr/>
          <p:nvPr/>
        </p:nvSpPr>
        <p:spPr>
          <a:xfrm>
            <a:off x="3119675" y="19201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83"/>
          <p:cNvSpPr/>
          <p:nvPr/>
        </p:nvSpPr>
        <p:spPr>
          <a:xfrm>
            <a:off x="4379050" y="2685725"/>
            <a:ext cx="376800" cy="1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83"/>
          <p:cNvSpPr/>
          <p:nvPr/>
        </p:nvSpPr>
        <p:spPr>
          <a:xfrm>
            <a:off x="3119675" y="4401200"/>
            <a:ext cx="859200" cy="8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83"/>
          <p:cNvSpPr/>
          <p:nvPr/>
        </p:nvSpPr>
        <p:spPr>
          <a:xfrm>
            <a:off x="4402850" y="3557325"/>
            <a:ext cx="376800" cy="1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83"/>
          <p:cNvSpPr/>
          <p:nvPr/>
        </p:nvSpPr>
        <p:spPr>
          <a:xfrm rot="-3538480">
            <a:off x="3714511" y="3996377"/>
            <a:ext cx="957477" cy="9837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83"/>
          <p:cNvSpPr/>
          <p:nvPr/>
        </p:nvSpPr>
        <p:spPr>
          <a:xfrm rot="3631610">
            <a:off x="3696263" y="2311359"/>
            <a:ext cx="957286" cy="98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83"/>
          <p:cNvSpPr/>
          <p:nvPr/>
        </p:nvSpPr>
        <p:spPr>
          <a:xfrm>
            <a:off x="4759584" y="2634250"/>
            <a:ext cx="1376100" cy="11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83"/>
          <p:cNvSpPr/>
          <p:nvPr/>
        </p:nvSpPr>
        <p:spPr>
          <a:xfrm>
            <a:off x="5072853" y="283316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942" name="Google Shape;2942;p83"/>
          <p:cNvCxnSpPr>
            <a:stCxn id="2940" idx="1"/>
            <a:endCxn id="2941" idx="1"/>
          </p:cNvCxnSpPr>
          <p:nvPr/>
        </p:nvCxnSpPr>
        <p:spPr>
          <a:xfrm>
            <a:off x="4759584" y="3202300"/>
            <a:ext cx="31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3" name="Google Shape;2943;p83"/>
          <p:cNvCxnSpPr/>
          <p:nvPr/>
        </p:nvCxnSpPr>
        <p:spPr>
          <a:xfrm>
            <a:off x="4755700" y="2776000"/>
            <a:ext cx="328500" cy="13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4" name="Google Shape;2944;p83"/>
          <p:cNvCxnSpPr/>
          <p:nvPr/>
        </p:nvCxnSpPr>
        <p:spPr>
          <a:xfrm flipH="1" rot="10800000">
            <a:off x="4755700" y="3519000"/>
            <a:ext cx="338100" cy="11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5" name="Google Shape;2945;p83"/>
          <p:cNvCxnSpPr>
            <a:endCxn id="2940" idx="3"/>
          </p:cNvCxnSpPr>
          <p:nvPr/>
        </p:nvCxnSpPr>
        <p:spPr>
          <a:xfrm>
            <a:off x="5838084" y="3202300"/>
            <a:ext cx="29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6" name="Google Shape;2946;p83"/>
          <p:cNvSpPr/>
          <p:nvPr/>
        </p:nvSpPr>
        <p:spPr>
          <a:xfrm>
            <a:off x="6139400" y="3052339"/>
            <a:ext cx="6783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8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Votador mayoritario en LUT</a:t>
            </a:r>
            <a:endParaRPr sz="1400"/>
          </a:p>
        </p:txBody>
      </p:sp>
      <p:sp>
        <p:nvSpPr>
          <p:cNvPr id="2952" name="Google Shape;2952;p84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3" name="Google Shape;2953;p8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2954" name="Google Shape;2954;p8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8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8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8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8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8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8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1" name="Google Shape;2961;p84"/>
          <p:cNvSpPr txBox="1"/>
          <p:nvPr>
            <p:ph idx="4294967295" type="subTitle"/>
          </p:nvPr>
        </p:nvSpPr>
        <p:spPr>
          <a:xfrm>
            <a:off x="6319425" y="2562925"/>
            <a:ext cx="318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962" name="Google Shape;2962;p84"/>
          <p:cNvCxnSpPr/>
          <p:nvPr/>
        </p:nvCxnSpPr>
        <p:spPr>
          <a:xfrm flipH="1">
            <a:off x="793645" y="2029622"/>
            <a:ext cx="2197500" cy="967800"/>
          </a:xfrm>
          <a:prstGeom prst="bentConnector3">
            <a:avLst>
              <a:gd fmla="val 6623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3" name="Google Shape;2963;p84"/>
          <p:cNvSpPr/>
          <p:nvPr/>
        </p:nvSpPr>
        <p:spPr>
          <a:xfrm>
            <a:off x="2958127" y="1607225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4" name="Google Shape;2964;p84"/>
          <p:cNvCxnSpPr>
            <a:stCxn id="2963" idx="3"/>
            <a:endCxn id="2965" idx="1"/>
          </p:cNvCxnSpPr>
          <p:nvPr/>
        </p:nvCxnSpPr>
        <p:spPr>
          <a:xfrm>
            <a:off x="3551827" y="1869125"/>
            <a:ext cx="136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6" name="Google Shape;2966;p84"/>
          <p:cNvCxnSpPr>
            <a:stCxn id="2967" idx="3"/>
            <a:endCxn id="2968" idx="2"/>
          </p:cNvCxnSpPr>
          <p:nvPr/>
        </p:nvCxnSpPr>
        <p:spPr>
          <a:xfrm>
            <a:off x="3552277" y="2968887"/>
            <a:ext cx="1660500" cy="2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9" name="Google Shape;2969;p84"/>
          <p:cNvCxnSpPr/>
          <p:nvPr/>
        </p:nvCxnSpPr>
        <p:spPr>
          <a:xfrm>
            <a:off x="3688650" y="1873225"/>
            <a:ext cx="1491600" cy="8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0" name="Google Shape;2970;p84"/>
          <p:cNvCxnSpPr/>
          <p:nvPr/>
        </p:nvCxnSpPr>
        <p:spPr>
          <a:xfrm flipH="1" rot="10800000">
            <a:off x="3688585" y="3210575"/>
            <a:ext cx="1499100" cy="108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1" name="Google Shape;2971;p84"/>
          <p:cNvCxnSpPr/>
          <p:nvPr/>
        </p:nvCxnSpPr>
        <p:spPr>
          <a:xfrm>
            <a:off x="5838109" y="2989225"/>
            <a:ext cx="29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2" name="Google Shape;2972;p84"/>
          <p:cNvSpPr/>
          <p:nvPr/>
        </p:nvSpPr>
        <p:spPr>
          <a:xfrm>
            <a:off x="6139425" y="2839264"/>
            <a:ext cx="6783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73" name="Google Shape;2973;p84"/>
          <p:cNvGraphicFramePr/>
          <p:nvPr/>
        </p:nvGraphicFramePr>
        <p:xfrm>
          <a:off x="7065975" y="509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{44A836A2-93DC-40BF-938E-CDDD805A06F7}</a:tableStyleId>
              </a:tblPr>
              <a:tblGrid>
                <a:gridCol w="382850"/>
                <a:gridCol w="382850"/>
                <a:gridCol w="423025"/>
                <a:gridCol w="658925"/>
              </a:tblGrid>
              <a:tr h="48645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       B       C</a:t>
                      </a:r>
                      <a:endParaRPr b="1"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Salida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35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1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</a:tbl>
          </a:graphicData>
        </a:graphic>
      </p:graphicFrame>
      <p:grpSp>
        <p:nvGrpSpPr>
          <p:cNvPr id="2974" name="Google Shape;2974;p84"/>
          <p:cNvGrpSpPr/>
          <p:nvPr/>
        </p:nvGrpSpPr>
        <p:grpSpPr>
          <a:xfrm>
            <a:off x="5133750" y="2750325"/>
            <a:ext cx="757400" cy="479112"/>
            <a:chOff x="5158200" y="1656950"/>
            <a:chExt cx="757400" cy="479112"/>
          </a:xfrm>
        </p:grpSpPr>
        <p:sp>
          <p:nvSpPr>
            <p:cNvPr id="2975" name="Google Shape;2975;p84"/>
            <p:cNvSpPr/>
            <p:nvPr/>
          </p:nvSpPr>
          <p:spPr>
            <a:xfrm rot="10800000">
              <a:off x="5158200" y="1656950"/>
              <a:ext cx="499650" cy="479100"/>
            </a:xfrm>
            <a:prstGeom prst="flowChartOnlineStorag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84"/>
            <p:cNvSpPr/>
            <p:nvPr/>
          </p:nvSpPr>
          <p:spPr>
            <a:xfrm>
              <a:off x="5237300" y="1656962"/>
              <a:ext cx="678300" cy="4791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76" name="Google Shape;2976;p84"/>
          <p:cNvCxnSpPr>
            <a:endCxn id="2977" idx="4"/>
          </p:cNvCxnSpPr>
          <p:nvPr/>
        </p:nvCxnSpPr>
        <p:spPr>
          <a:xfrm flipH="1" rot="5400000">
            <a:off x="1994150" y="1835475"/>
            <a:ext cx="1053900" cy="952800"/>
          </a:xfrm>
          <a:prstGeom prst="bentConnector3">
            <a:avLst>
              <a:gd fmla="val -4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8" name="Google Shape;2978;p84"/>
          <p:cNvCxnSpPr>
            <a:endCxn id="2979" idx="0"/>
          </p:cNvCxnSpPr>
          <p:nvPr/>
        </p:nvCxnSpPr>
        <p:spPr>
          <a:xfrm rot="5400000">
            <a:off x="1885700" y="3288400"/>
            <a:ext cx="1264800" cy="946800"/>
          </a:xfrm>
          <a:prstGeom prst="bentConnector3">
            <a:avLst>
              <a:gd fmla="val 2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7" name="Google Shape;2967;p84"/>
          <p:cNvSpPr/>
          <p:nvPr/>
        </p:nvSpPr>
        <p:spPr>
          <a:xfrm>
            <a:off x="2958577" y="2706987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0" name="Google Shape;2980;p84"/>
          <p:cNvCxnSpPr/>
          <p:nvPr/>
        </p:nvCxnSpPr>
        <p:spPr>
          <a:xfrm rot="10800000">
            <a:off x="800861" y="2997578"/>
            <a:ext cx="2196300" cy="1165200"/>
          </a:xfrm>
          <a:prstGeom prst="bentConnector3">
            <a:avLst>
              <a:gd fmla="val 6687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1" name="Google Shape;2981;p84"/>
          <p:cNvSpPr/>
          <p:nvPr/>
        </p:nvSpPr>
        <p:spPr>
          <a:xfrm>
            <a:off x="2958352" y="403090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2" name="Google Shape;2982;p84"/>
          <p:cNvCxnSpPr>
            <a:stCxn id="2981" idx="3"/>
          </p:cNvCxnSpPr>
          <p:nvPr/>
        </p:nvCxnSpPr>
        <p:spPr>
          <a:xfrm>
            <a:off x="3552052" y="4292800"/>
            <a:ext cx="136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3" name="Google Shape;2983;p84"/>
          <p:cNvCxnSpPr/>
          <p:nvPr/>
        </p:nvCxnSpPr>
        <p:spPr>
          <a:xfrm>
            <a:off x="845025" y="1718925"/>
            <a:ext cx="210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4" name="Google Shape;2984;p84"/>
          <p:cNvCxnSpPr/>
          <p:nvPr/>
        </p:nvCxnSpPr>
        <p:spPr>
          <a:xfrm>
            <a:off x="814302" y="4453312"/>
            <a:ext cx="2146800" cy="1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5" name="Google Shape;2985;p84"/>
          <p:cNvSpPr txBox="1"/>
          <p:nvPr>
            <p:ph idx="4294967295" type="subTitle"/>
          </p:nvPr>
        </p:nvSpPr>
        <p:spPr>
          <a:xfrm>
            <a:off x="307850" y="1513725"/>
            <a:ext cx="318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86" name="Google Shape;2986;p84"/>
          <p:cNvSpPr txBox="1"/>
          <p:nvPr>
            <p:ph idx="4294967295" type="subTitle"/>
          </p:nvPr>
        </p:nvSpPr>
        <p:spPr>
          <a:xfrm>
            <a:off x="307850" y="2784675"/>
            <a:ext cx="318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87" name="Google Shape;2987;p84"/>
          <p:cNvSpPr txBox="1"/>
          <p:nvPr>
            <p:ph idx="4294967295" type="subTitle"/>
          </p:nvPr>
        </p:nvSpPr>
        <p:spPr>
          <a:xfrm>
            <a:off x="307850" y="4255000"/>
            <a:ext cx="318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77" name="Google Shape;2977;p84"/>
          <p:cNvSpPr/>
          <p:nvPr/>
        </p:nvSpPr>
        <p:spPr>
          <a:xfrm>
            <a:off x="1976600" y="165292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84"/>
          <p:cNvSpPr/>
          <p:nvPr/>
        </p:nvSpPr>
        <p:spPr>
          <a:xfrm>
            <a:off x="1445650" y="2923875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84"/>
          <p:cNvSpPr/>
          <p:nvPr/>
        </p:nvSpPr>
        <p:spPr>
          <a:xfrm>
            <a:off x="1976600" y="4394200"/>
            <a:ext cx="136200" cy="13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84"/>
          <p:cNvSpPr txBox="1"/>
          <p:nvPr/>
        </p:nvSpPr>
        <p:spPr>
          <a:xfrm>
            <a:off x="0" y="4680450"/>
            <a:ext cx="6958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Si las LUTs no te sobran podes implementarlos con 3-State Buffers (BUFT)</a:t>
            </a:r>
            <a:endParaRPr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85"/>
          <p:cNvSpPr/>
          <p:nvPr/>
        </p:nvSpPr>
        <p:spPr>
          <a:xfrm>
            <a:off x="3488649" y="2341851"/>
            <a:ext cx="1160100" cy="1298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85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Redundancias para estructuras de bloques lógicos</a:t>
            </a:r>
            <a:endParaRPr/>
          </a:p>
        </p:txBody>
      </p:sp>
      <p:sp>
        <p:nvSpPr>
          <p:cNvPr id="2996" name="Google Shape;2996;p85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97" name="Google Shape;2997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2998" name="Google Shape;2998;p85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85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85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85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85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85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85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5" name="Google Shape;3005;p85"/>
          <p:cNvSpPr/>
          <p:nvPr/>
        </p:nvSpPr>
        <p:spPr>
          <a:xfrm>
            <a:off x="1428699" y="2412493"/>
            <a:ext cx="1069500" cy="1156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85"/>
          <p:cNvSpPr/>
          <p:nvPr/>
        </p:nvSpPr>
        <p:spPr>
          <a:xfrm>
            <a:off x="3648827" y="2535150"/>
            <a:ext cx="593700" cy="5238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85"/>
          <p:cNvSpPr/>
          <p:nvPr/>
        </p:nvSpPr>
        <p:spPr>
          <a:xfrm>
            <a:off x="5710574" y="2412493"/>
            <a:ext cx="931800" cy="1156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85"/>
          <p:cNvSpPr/>
          <p:nvPr/>
        </p:nvSpPr>
        <p:spPr>
          <a:xfrm>
            <a:off x="1835500" y="338570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85"/>
          <p:cNvSpPr/>
          <p:nvPr/>
        </p:nvSpPr>
        <p:spPr>
          <a:xfrm>
            <a:off x="6048525" y="338570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85"/>
          <p:cNvSpPr/>
          <p:nvPr/>
        </p:nvSpPr>
        <p:spPr>
          <a:xfrm>
            <a:off x="3771852" y="2729000"/>
            <a:ext cx="593700" cy="5238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85"/>
          <p:cNvSpPr/>
          <p:nvPr/>
        </p:nvSpPr>
        <p:spPr>
          <a:xfrm>
            <a:off x="3890665" y="2978125"/>
            <a:ext cx="593700" cy="5238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85"/>
          <p:cNvSpPr txBox="1"/>
          <p:nvPr>
            <p:ph idx="4294967295" type="subTitle"/>
          </p:nvPr>
        </p:nvSpPr>
        <p:spPr>
          <a:xfrm>
            <a:off x="1196350" y="2026250"/>
            <a:ext cx="153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13" name="Google Shape;3013;p85"/>
          <p:cNvSpPr txBox="1"/>
          <p:nvPr>
            <p:ph idx="4294967295" type="subTitle"/>
          </p:nvPr>
        </p:nvSpPr>
        <p:spPr>
          <a:xfrm>
            <a:off x="3155938" y="2026250"/>
            <a:ext cx="1808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Decodificador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14" name="Google Shape;3014;p85"/>
          <p:cNvSpPr txBox="1"/>
          <p:nvPr>
            <p:ph idx="4294967295" type="subTitle"/>
          </p:nvPr>
        </p:nvSpPr>
        <p:spPr>
          <a:xfrm>
            <a:off x="5389725" y="2061425"/>
            <a:ext cx="1573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15" name="Google Shape;3015;p85"/>
          <p:cNvSpPr/>
          <p:nvPr/>
        </p:nvSpPr>
        <p:spPr>
          <a:xfrm>
            <a:off x="2498200" y="2870600"/>
            <a:ext cx="9903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85"/>
          <p:cNvSpPr/>
          <p:nvPr/>
        </p:nvSpPr>
        <p:spPr>
          <a:xfrm>
            <a:off x="4641075" y="2870600"/>
            <a:ext cx="10695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85"/>
          <p:cNvSpPr/>
          <p:nvPr/>
        </p:nvSpPr>
        <p:spPr>
          <a:xfrm rot="5400000">
            <a:off x="1392550" y="289910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85"/>
          <p:cNvSpPr/>
          <p:nvPr/>
        </p:nvSpPr>
        <p:spPr>
          <a:xfrm rot="5400000">
            <a:off x="5674425" y="289910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85"/>
          <p:cNvSpPr txBox="1"/>
          <p:nvPr>
            <p:ph idx="4294967295" type="subTitle"/>
          </p:nvPr>
        </p:nvSpPr>
        <p:spPr>
          <a:xfrm>
            <a:off x="1632100" y="3186325"/>
            <a:ext cx="6627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0" name="Google Shape;3020;p85"/>
          <p:cNvSpPr txBox="1"/>
          <p:nvPr>
            <p:ph idx="4294967295" type="subTitle"/>
          </p:nvPr>
        </p:nvSpPr>
        <p:spPr>
          <a:xfrm>
            <a:off x="5842600" y="3186325"/>
            <a:ext cx="6627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1" name="Google Shape;3021;p85"/>
          <p:cNvSpPr txBox="1"/>
          <p:nvPr>
            <p:ph idx="4294967295" type="subTitle"/>
          </p:nvPr>
        </p:nvSpPr>
        <p:spPr>
          <a:xfrm>
            <a:off x="1525425" y="2833100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2" name="Google Shape;3022;p85"/>
          <p:cNvSpPr txBox="1"/>
          <p:nvPr>
            <p:ph idx="4294967295" type="subTitle"/>
          </p:nvPr>
        </p:nvSpPr>
        <p:spPr>
          <a:xfrm>
            <a:off x="5791175" y="2833100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3" name="Google Shape;3023;p85"/>
          <p:cNvSpPr txBox="1"/>
          <p:nvPr>
            <p:ph idx="4294967295" type="subTitle"/>
          </p:nvPr>
        </p:nvSpPr>
        <p:spPr>
          <a:xfrm>
            <a:off x="3078902" y="3699650"/>
            <a:ext cx="20409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Redundemos ACÁ</a:t>
            </a:r>
            <a:endParaRPr b="1" sz="18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86"/>
          <p:cNvSpPr/>
          <p:nvPr/>
        </p:nvSpPr>
        <p:spPr>
          <a:xfrm rot="-1898247">
            <a:off x="4369250" y="3910860"/>
            <a:ext cx="1391499" cy="2402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86"/>
          <p:cNvSpPr/>
          <p:nvPr/>
        </p:nvSpPr>
        <p:spPr>
          <a:xfrm rot="1467717">
            <a:off x="4447911" y="2182969"/>
            <a:ext cx="1264946" cy="2405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86"/>
          <p:cNvSpPr/>
          <p:nvPr/>
        </p:nvSpPr>
        <p:spPr>
          <a:xfrm>
            <a:off x="3488500" y="1398900"/>
            <a:ext cx="1069500" cy="1092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86"/>
          <p:cNvSpPr/>
          <p:nvPr/>
        </p:nvSpPr>
        <p:spPr>
          <a:xfrm rot="1785231">
            <a:off x="2189615" y="3913806"/>
            <a:ext cx="1425420" cy="2407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86"/>
          <p:cNvSpPr/>
          <p:nvPr/>
        </p:nvSpPr>
        <p:spPr>
          <a:xfrm rot="-1532837">
            <a:off x="2205351" y="2182890"/>
            <a:ext cx="1382242" cy="2407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86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Redundancias para estructuras de bloques lógicos</a:t>
            </a:r>
            <a:endParaRPr/>
          </a:p>
        </p:txBody>
      </p:sp>
      <p:sp>
        <p:nvSpPr>
          <p:cNvPr id="3034" name="Google Shape;3034;p86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35" name="Google Shape;3035;p86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36" name="Google Shape;3036;p86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86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86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86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86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86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86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3" name="Google Shape;3043;p86"/>
          <p:cNvSpPr/>
          <p:nvPr/>
        </p:nvSpPr>
        <p:spPr>
          <a:xfrm>
            <a:off x="1354925" y="2319153"/>
            <a:ext cx="1069500" cy="163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86"/>
          <p:cNvSpPr/>
          <p:nvPr/>
        </p:nvSpPr>
        <p:spPr>
          <a:xfrm>
            <a:off x="3636169" y="15615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86"/>
          <p:cNvSpPr/>
          <p:nvPr/>
        </p:nvSpPr>
        <p:spPr>
          <a:xfrm>
            <a:off x="5673825" y="2247679"/>
            <a:ext cx="931800" cy="192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86"/>
          <p:cNvSpPr/>
          <p:nvPr/>
        </p:nvSpPr>
        <p:spPr>
          <a:xfrm>
            <a:off x="1761725" y="377175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86"/>
          <p:cNvSpPr/>
          <p:nvPr/>
        </p:nvSpPr>
        <p:spPr>
          <a:xfrm>
            <a:off x="6011775" y="398675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86"/>
          <p:cNvSpPr/>
          <p:nvPr/>
        </p:nvSpPr>
        <p:spPr>
          <a:xfrm>
            <a:off x="3749586" y="17245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86"/>
          <p:cNvSpPr/>
          <p:nvPr/>
        </p:nvSpPr>
        <p:spPr>
          <a:xfrm>
            <a:off x="3859120" y="19341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86"/>
          <p:cNvSpPr txBox="1"/>
          <p:nvPr>
            <p:ph idx="4294967295" type="subTitle"/>
          </p:nvPr>
        </p:nvSpPr>
        <p:spPr>
          <a:xfrm>
            <a:off x="1122575" y="1932900"/>
            <a:ext cx="153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Contador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51" name="Google Shape;3051;p86"/>
          <p:cNvSpPr txBox="1"/>
          <p:nvPr>
            <p:ph idx="4294967295" type="subTitle"/>
          </p:nvPr>
        </p:nvSpPr>
        <p:spPr>
          <a:xfrm>
            <a:off x="5352975" y="1896600"/>
            <a:ext cx="1573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FSM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52" name="Google Shape;3052;p86"/>
          <p:cNvSpPr/>
          <p:nvPr/>
        </p:nvSpPr>
        <p:spPr>
          <a:xfrm>
            <a:off x="2424425" y="3022625"/>
            <a:ext cx="10695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86"/>
          <p:cNvSpPr/>
          <p:nvPr/>
        </p:nvSpPr>
        <p:spPr>
          <a:xfrm>
            <a:off x="4584050" y="3018175"/>
            <a:ext cx="1069500" cy="2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4" name="Google Shape;3054;p86"/>
          <p:cNvSpPr/>
          <p:nvPr/>
        </p:nvSpPr>
        <p:spPr>
          <a:xfrm rot="5400000">
            <a:off x="1318775" y="280575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86"/>
          <p:cNvSpPr/>
          <p:nvPr/>
        </p:nvSpPr>
        <p:spPr>
          <a:xfrm rot="5400000">
            <a:off x="5637675" y="2484875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86"/>
          <p:cNvSpPr txBox="1"/>
          <p:nvPr>
            <p:ph idx="4294967295" type="subTitle"/>
          </p:nvPr>
        </p:nvSpPr>
        <p:spPr>
          <a:xfrm>
            <a:off x="1558326" y="3546609"/>
            <a:ext cx="6627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57" name="Google Shape;3057;p86"/>
          <p:cNvSpPr txBox="1"/>
          <p:nvPr>
            <p:ph idx="4294967295" type="subTitle"/>
          </p:nvPr>
        </p:nvSpPr>
        <p:spPr>
          <a:xfrm>
            <a:off x="5825325" y="3761150"/>
            <a:ext cx="6627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Clock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58" name="Google Shape;3058;p86"/>
          <p:cNvSpPr txBox="1"/>
          <p:nvPr>
            <p:ph idx="4294967295" type="subTitle"/>
          </p:nvPr>
        </p:nvSpPr>
        <p:spPr>
          <a:xfrm>
            <a:off x="1451650" y="2739750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59" name="Google Shape;3059;p86"/>
          <p:cNvSpPr txBox="1"/>
          <p:nvPr>
            <p:ph idx="4294967295" type="subTitle"/>
          </p:nvPr>
        </p:nvSpPr>
        <p:spPr>
          <a:xfrm>
            <a:off x="5754425" y="2418875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60" name="Google Shape;3060;p86"/>
          <p:cNvSpPr/>
          <p:nvPr/>
        </p:nvSpPr>
        <p:spPr>
          <a:xfrm>
            <a:off x="3508250" y="2580000"/>
            <a:ext cx="1069500" cy="1092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86"/>
          <p:cNvSpPr/>
          <p:nvPr/>
        </p:nvSpPr>
        <p:spPr>
          <a:xfrm>
            <a:off x="3655919" y="2742611"/>
            <a:ext cx="547200" cy="440700"/>
          </a:xfrm>
          <a:prstGeom prst="flowChartDelay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2" name="Google Shape;3062;p86"/>
          <p:cNvSpPr/>
          <p:nvPr/>
        </p:nvSpPr>
        <p:spPr>
          <a:xfrm>
            <a:off x="3769336" y="2905685"/>
            <a:ext cx="547200" cy="440700"/>
          </a:xfrm>
          <a:prstGeom prst="flowChartDelay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86"/>
          <p:cNvSpPr/>
          <p:nvPr/>
        </p:nvSpPr>
        <p:spPr>
          <a:xfrm>
            <a:off x="3878870" y="3115259"/>
            <a:ext cx="547200" cy="440700"/>
          </a:xfrm>
          <a:prstGeom prst="flowChartDelay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86"/>
          <p:cNvSpPr/>
          <p:nvPr/>
        </p:nvSpPr>
        <p:spPr>
          <a:xfrm rot="5400000">
            <a:off x="1318775" y="249015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86"/>
          <p:cNvSpPr txBox="1"/>
          <p:nvPr>
            <p:ph idx="4294967295" type="subTitle"/>
          </p:nvPr>
        </p:nvSpPr>
        <p:spPr>
          <a:xfrm>
            <a:off x="1451650" y="2424150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66" name="Google Shape;3066;p86"/>
          <p:cNvSpPr/>
          <p:nvPr/>
        </p:nvSpPr>
        <p:spPr>
          <a:xfrm rot="5400000">
            <a:off x="1318775" y="312135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86"/>
          <p:cNvSpPr txBox="1"/>
          <p:nvPr>
            <p:ph idx="4294967295" type="subTitle"/>
          </p:nvPr>
        </p:nvSpPr>
        <p:spPr>
          <a:xfrm>
            <a:off x="1451650" y="3055350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068" name="Google Shape;3068;p86"/>
          <p:cNvGrpSpPr/>
          <p:nvPr/>
        </p:nvGrpSpPr>
        <p:grpSpPr>
          <a:xfrm>
            <a:off x="3488425" y="3761100"/>
            <a:ext cx="1069500" cy="1092000"/>
            <a:chOff x="3488425" y="3761100"/>
            <a:chExt cx="1069500" cy="1092000"/>
          </a:xfrm>
        </p:grpSpPr>
        <p:sp>
          <p:nvSpPr>
            <p:cNvPr id="3069" name="Google Shape;3069;p86"/>
            <p:cNvSpPr/>
            <p:nvPr/>
          </p:nvSpPr>
          <p:spPr>
            <a:xfrm>
              <a:off x="3488425" y="3761100"/>
              <a:ext cx="1069500" cy="10920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86"/>
            <p:cNvSpPr/>
            <p:nvPr/>
          </p:nvSpPr>
          <p:spPr>
            <a:xfrm>
              <a:off x="3636094" y="3923711"/>
              <a:ext cx="547200" cy="440700"/>
            </a:xfrm>
            <a:prstGeom prst="flowChartDelay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86"/>
            <p:cNvSpPr/>
            <p:nvPr/>
          </p:nvSpPr>
          <p:spPr>
            <a:xfrm>
              <a:off x="3749511" y="4086785"/>
              <a:ext cx="547200" cy="440700"/>
            </a:xfrm>
            <a:prstGeom prst="flowChartDelay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86"/>
            <p:cNvSpPr/>
            <p:nvPr/>
          </p:nvSpPr>
          <p:spPr>
            <a:xfrm>
              <a:off x="3859045" y="4296359"/>
              <a:ext cx="547200" cy="440700"/>
            </a:xfrm>
            <a:prstGeom prst="flowChartDelay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3" name="Google Shape;3073;p86"/>
          <p:cNvSpPr/>
          <p:nvPr/>
        </p:nvSpPr>
        <p:spPr>
          <a:xfrm rot="5400000">
            <a:off x="5637675" y="3042375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86"/>
          <p:cNvSpPr txBox="1"/>
          <p:nvPr>
            <p:ph idx="4294967295" type="subTitle"/>
          </p:nvPr>
        </p:nvSpPr>
        <p:spPr>
          <a:xfrm>
            <a:off x="5754425" y="2976375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75" name="Google Shape;3075;p86"/>
          <p:cNvSpPr/>
          <p:nvPr/>
        </p:nvSpPr>
        <p:spPr>
          <a:xfrm rot="5400000">
            <a:off x="5637675" y="3571225"/>
            <a:ext cx="255900" cy="1812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86"/>
          <p:cNvSpPr txBox="1"/>
          <p:nvPr>
            <p:ph idx="4294967295" type="subTitle"/>
          </p:nvPr>
        </p:nvSpPr>
        <p:spPr>
          <a:xfrm>
            <a:off x="5754425" y="3533875"/>
            <a:ext cx="370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</a:t>
            </a:r>
            <a:endParaRPr b="1" sz="1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87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Redundancias para máquinas de estado</a:t>
            </a:r>
            <a:endParaRPr/>
          </a:p>
        </p:txBody>
      </p:sp>
      <p:sp>
        <p:nvSpPr>
          <p:cNvPr id="3082" name="Google Shape;3082;p87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83" name="Google Shape;3083;p87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084" name="Google Shape;3084;p87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7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87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87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87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87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87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1" name="Google Shape;3091;p87"/>
          <p:cNvSpPr/>
          <p:nvPr/>
        </p:nvSpPr>
        <p:spPr>
          <a:xfrm>
            <a:off x="1106074" y="2744200"/>
            <a:ext cx="788100" cy="76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87"/>
          <p:cNvSpPr/>
          <p:nvPr/>
        </p:nvSpPr>
        <p:spPr>
          <a:xfrm>
            <a:off x="1917501" y="2936270"/>
            <a:ext cx="686400" cy="36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87"/>
          <p:cNvSpPr/>
          <p:nvPr/>
        </p:nvSpPr>
        <p:spPr>
          <a:xfrm>
            <a:off x="2085475" y="2358675"/>
            <a:ext cx="144300" cy="68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87"/>
          <p:cNvSpPr/>
          <p:nvPr/>
        </p:nvSpPr>
        <p:spPr>
          <a:xfrm>
            <a:off x="674075" y="2285632"/>
            <a:ext cx="1555800" cy="12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87"/>
          <p:cNvSpPr/>
          <p:nvPr/>
        </p:nvSpPr>
        <p:spPr>
          <a:xfrm>
            <a:off x="529775" y="2975125"/>
            <a:ext cx="552900" cy="2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87"/>
          <p:cNvSpPr/>
          <p:nvPr/>
        </p:nvSpPr>
        <p:spPr>
          <a:xfrm>
            <a:off x="529775" y="2285625"/>
            <a:ext cx="144300" cy="82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87"/>
          <p:cNvSpPr/>
          <p:nvPr/>
        </p:nvSpPr>
        <p:spPr>
          <a:xfrm>
            <a:off x="1383875" y="3326800"/>
            <a:ext cx="255900" cy="1836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87"/>
          <p:cNvSpPr txBox="1"/>
          <p:nvPr>
            <p:ph idx="4294967295" type="subTitle"/>
          </p:nvPr>
        </p:nvSpPr>
        <p:spPr>
          <a:xfrm>
            <a:off x="1106063" y="3002800"/>
            <a:ext cx="3183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9" name="Google Shape;3099;p87"/>
          <p:cNvSpPr txBox="1"/>
          <p:nvPr>
            <p:ph idx="4294967295" type="subTitle"/>
          </p:nvPr>
        </p:nvSpPr>
        <p:spPr>
          <a:xfrm>
            <a:off x="1575875" y="2969500"/>
            <a:ext cx="3183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00" name="Google Shape;3100;p87"/>
          <p:cNvSpPr/>
          <p:nvPr/>
        </p:nvSpPr>
        <p:spPr>
          <a:xfrm rot="-5400000">
            <a:off x="1261325" y="2167725"/>
            <a:ext cx="477600" cy="3606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87"/>
          <p:cNvSpPr/>
          <p:nvPr/>
        </p:nvSpPr>
        <p:spPr>
          <a:xfrm>
            <a:off x="1193075" y="2285625"/>
            <a:ext cx="144300" cy="1248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87"/>
          <p:cNvSpPr/>
          <p:nvPr/>
        </p:nvSpPr>
        <p:spPr>
          <a:xfrm>
            <a:off x="4384677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87"/>
          <p:cNvSpPr/>
          <p:nvPr/>
        </p:nvSpPr>
        <p:spPr>
          <a:xfrm>
            <a:off x="515285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4" name="Google Shape;3104;p87"/>
          <p:cNvCxnSpPr/>
          <p:nvPr/>
        </p:nvCxnSpPr>
        <p:spPr>
          <a:xfrm>
            <a:off x="4761889" y="249866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5" name="Google Shape;3105;p87"/>
          <p:cNvSpPr/>
          <p:nvPr/>
        </p:nvSpPr>
        <p:spPr>
          <a:xfrm>
            <a:off x="5927919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6" name="Google Shape;3106;p87"/>
          <p:cNvCxnSpPr/>
          <p:nvPr/>
        </p:nvCxnSpPr>
        <p:spPr>
          <a:xfrm>
            <a:off x="5536949" y="249866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7" name="Google Shape;3107;p87"/>
          <p:cNvSpPr/>
          <p:nvPr/>
        </p:nvSpPr>
        <p:spPr>
          <a:xfrm>
            <a:off x="6702980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8" name="Google Shape;3108;p87"/>
          <p:cNvCxnSpPr/>
          <p:nvPr/>
        </p:nvCxnSpPr>
        <p:spPr>
          <a:xfrm>
            <a:off x="6312010" y="249866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9" name="Google Shape;3109;p87"/>
          <p:cNvSpPr/>
          <p:nvPr/>
        </p:nvSpPr>
        <p:spPr>
          <a:xfrm>
            <a:off x="7478041" y="2037050"/>
            <a:ext cx="384300" cy="477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0" name="Google Shape;3110;p87"/>
          <p:cNvCxnSpPr/>
          <p:nvPr/>
        </p:nvCxnSpPr>
        <p:spPr>
          <a:xfrm>
            <a:off x="7087071" y="249866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1" name="Google Shape;3111;p87"/>
          <p:cNvSpPr/>
          <p:nvPr/>
        </p:nvSpPr>
        <p:spPr>
          <a:xfrm>
            <a:off x="4381240" y="2982000"/>
            <a:ext cx="384300" cy="477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87"/>
          <p:cNvSpPr/>
          <p:nvPr/>
        </p:nvSpPr>
        <p:spPr>
          <a:xfrm>
            <a:off x="4991098" y="2982000"/>
            <a:ext cx="167100" cy="477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3" name="Google Shape;3113;p87"/>
          <p:cNvCxnSpPr/>
          <p:nvPr/>
        </p:nvCxnSpPr>
        <p:spPr>
          <a:xfrm>
            <a:off x="4758451" y="34436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4" name="Google Shape;3114;p87"/>
          <p:cNvSpPr/>
          <p:nvPr/>
        </p:nvSpPr>
        <p:spPr>
          <a:xfrm>
            <a:off x="5505657" y="2982000"/>
            <a:ext cx="384300" cy="477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5" name="Google Shape;3115;p87"/>
          <p:cNvCxnSpPr/>
          <p:nvPr/>
        </p:nvCxnSpPr>
        <p:spPr>
          <a:xfrm>
            <a:off x="5114687" y="34436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6" name="Google Shape;3116;p87"/>
          <p:cNvSpPr/>
          <p:nvPr/>
        </p:nvSpPr>
        <p:spPr>
          <a:xfrm>
            <a:off x="6280718" y="2982000"/>
            <a:ext cx="384300" cy="477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7" name="Google Shape;3117;p87"/>
          <p:cNvCxnSpPr/>
          <p:nvPr/>
        </p:nvCxnSpPr>
        <p:spPr>
          <a:xfrm>
            <a:off x="5889748" y="34436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8" name="Google Shape;3118;p87"/>
          <p:cNvSpPr/>
          <p:nvPr/>
        </p:nvSpPr>
        <p:spPr>
          <a:xfrm>
            <a:off x="7055778" y="2982000"/>
            <a:ext cx="384300" cy="477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9" name="Google Shape;3119;p87"/>
          <p:cNvCxnSpPr/>
          <p:nvPr/>
        </p:nvCxnSpPr>
        <p:spPr>
          <a:xfrm>
            <a:off x="6664808" y="34436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0" name="Google Shape;3120;p87"/>
          <p:cNvCxnSpPr/>
          <p:nvPr/>
        </p:nvCxnSpPr>
        <p:spPr>
          <a:xfrm>
            <a:off x="7440083" y="34436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1" name="Google Shape;3121;p87"/>
          <p:cNvSpPr txBox="1"/>
          <p:nvPr>
            <p:ph idx="4294967295" type="subTitle"/>
          </p:nvPr>
        </p:nvSpPr>
        <p:spPr>
          <a:xfrm>
            <a:off x="4731439" y="3568025"/>
            <a:ext cx="6864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SEU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2" name="Google Shape;3122;p87"/>
          <p:cNvSpPr txBox="1"/>
          <p:nvPr>
            <p:ph idx="4294967295" type="subTitle"/>
          </p:nvPr>
        </p:nvSpPr>
        <p:spPr>
          <a:xfrm>
            <a:off x="3312250" y="3096300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3" name="Google Shape;3123;p87"/>
          <p:cNvSpPr txBox="1"/>
          <p:nvPr>
            <p:ph idx="4294967295" type="subTitle"/>
          </p:nvPr>
        </p:nvSpPr>
        <p:spPr>
          <a:xfrm>
            <a:off x="3247750" y="2183250"/>
            <a:ext cx="1084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88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88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88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Redundancias para máquinas de estado</a:t>
            </a:r>
            <a:endParaRPr/>
          </a:p>
        </p:txBody>
      </p:sp>
      <p:sp>
        <p:nvSpPr>
          <p:cNvPr id="3131" name="Google Shape;3131;p88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32" name="Google Shape;3132;p88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133" name="Google Shape;3133;p8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8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8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8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8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8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8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0" name="Google Shape;3140;p88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88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88"/>
          <p:cNvSpPr/>
          <p:nvPr/>
        </p:nvSpPr>
        <p:spPr>
          <a:xfrm>
            <a:off x="1708602" y="15432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88"/>
          <p:cNvSpPr/>
          <p:nvPr/>
        </p:nvSpPr>
        <p:spPr>
          <a:xfrm>
            <a:off x="599131" y="14868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88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88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88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88"/>
          <p:cNvSpPr txBox="1"/>
          <p:nvPr>
            <p:ph idx="4294967295" type="subTitle"/>
          </p:nvPr>
        </p:nvSpPr>
        <p:spPr>
          <a:xfrm>
            <a:off x="938707" y="204032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8" name="Google Shape;3148;p88"/>
          <p:cNvSpPr txBox="1"/>
          <p:nvPr>
            <p:ph idx="4294967295" type="subTitle"/>
          </p:nvPr>
        </p:nvSpPr>
        <p:spPr>
          <a:xfrm>
            <a:off x="1257617" y="201467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9" name="Google Shape;3149;p88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88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88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88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3" name="Google Shape;3153;p88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4" name="Google Shape;3154;p88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5" name="Google Shape;3155;p88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88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7" name="Google Shape;3157;p88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8" name="Google Shape;3158;p88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9" name="Google Shape;3159;p88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0" name="Google Shape;3160;p88"/>
          <p:cNvSpPr txBox="1"/>
          <p:nvPr>
            <p:ph idx="4294967295" type="subTitle"/>
          </p:nvPr>
        </p:nvSpPr>
        <p:spPr>
          <a:xfrm>
            <a:off x="3882663" y="3416075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61" name="Google Shape;3161;p88"/>
          <p:cNvSpPr txBox="1"/>
          <p:nvPr>
            <p:ph idx="4294967295" type="subTitle"/>
          </p:nvPr>
        </p:nvSpPr>
        <p:spPr>
          <a:xfrm>
            <a:off x="3835150" y="4052400"/>
            <a:ext cx="1084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62" name="Google Shape;3162;p88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88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88"/>
          <p:cNvSpPr/>
          <p:nvPr/>
        </p:nvSpPr>
        <p:spPr>
          <a:xfrm>
            <a:off x="1681702" y="278314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88"/>
          <p:cNvSpPr/>
          <p:nvPr/>
        </p:nvSpPr>
        <p:spPr>
          <a:xfrm>
            <a:off x="572231" y="272677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88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88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88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88"/>
          <p:cNvSpPr txBox="1"/>
          <p:nvPr>
            <p:ph idx="4294967295" type="subTitle"/>
          </p:nvPr>
        </p:nvSpPr>
        <p:spPr>
          <a:xfrm>
            <a:off x="911807" y="328022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70" name="Google Shape;3170;p88"/>
          <p:cNvSpPr txBox="1"/>
          <p:nvPr>
            <p:ph idx="4294967295" type="subTitle"/>
          </p:nvPr>
        </p:nvSpPr>
        <p:spPr>
          <a:xfrm>
            <a:off x="1230717" y="325457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71" name="Google Shape;3171;p88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88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88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88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88"/>
          <p:cNvSpPr/>
          <p:nvPr/>
        </p:nvSpPr>
        <p:spPr>
          <a:xfrm>
            <a:off x="1665377" y="4049297"/>
            <a:ext cx="113400" cy="5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88"/>
          <p:cNvSpPr/>
          <p:nvPr/>
        </p:nvSpPr>
        <p:spPr>
          <a:xfrm>
            <a:off x="555906" y="3992929"/>
            <a:ext cx="12228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88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88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88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88"/>
          <p:cNvSpPr txBox="1"/>
          <p:nvPr>
            <p:ph idx="4294967295" type="subTitle"/>
          </p:nvPr>
        </p:nvSpPr>
        <p:spPr>
          <a:xfrm>
            <a:off x="895482" y="454637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81" name="Google Shape;3181;p88"/>
          <p:cNvSpPr txBox="1"/>
          <p:nvPr>
            <p:ph idx="4294967295" type="subTitle"/>
          </p:nvPr>
        </p:nvSpPr>
        <p:spPr>
          <a:xfrm>
            <a:off x="1214392" y="452072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82" name="Google Shape;3182;p88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88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88"/>
          <p:cNvSpPr/>
          <p:nvPr/>
        </p:nvSpPr>
        <p:spPr>
          <a:xfrm>
            <a:off x="3227246" y="3237250"/>
            <a:ext cx="4662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88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86" name="Google Shape;3186;p88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88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8" name="Google Shape;3188;p88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9" name="Google Shape;3189;p88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0" name="Google Shape;3190;p88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1" name="Google Shape;3191;p88"/>
          <p:cNvSpPr/>
          <p:nvPr/>
        </p:nvSpPr>
        <p:spPr>
          <a:xfrm>
            <a:off x="7817993" y="1401625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2" name="Google Shape;3192;p88"/>
          <p:cNvCxnSpPr/>
          <p:nvPr/>
        </p:nvCxnSpPr>
        <p:spPr>
          <a:xfrm>
            <a:off x="7018523" y="1871214"/>
            <a:ext cx="807000" cy="24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88"/>
          <p:cNvCxnSpPr/>
          <p:nvPr/>
        </p:nvCxnSpPr>
        <p:spPr>
          <a:xfrm>
            <a:off x="8202083" y="18632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4" name="Google Shape;3194;p88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5" name="Google Shape;3195;p88"/>
          <p:cNvSpPr/>
          <p:nvPr/>
        </p:nvSpPr>
        <p:spPr>
          <a:xfrm>
            <a:off x="6246909" y="2663050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6" name="Google Shape;3196;p88"/>
          <p:cNvCxnSpPr/>
          <p:nvPr/>
        </p:nvCxnSpPr>
        <p:spPr>
          <a:xfrm flipH="1" rot="10800000">
            <a:off x="5468389" y="3130251"/>
            <a:ext cx="777300" cy="2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7" name="Google Shape;3197;p88"/>
          <p:cNvSpPr/>
          <p:nvPr/>
        </p:nvSpPr>
        <p:spPr>
          <a:xfrm>
            <a:off x="7021969" y="2663050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8" name="Google Shape;3198;p88"/>
          <p:cNvCxnSpPr/>
          <p:nvPr/>
        </p:nvCxnSpPr>
        <p:spPr>
          <a:xfrm>
            <a:off x="6630999" y="3124664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9" name="Google Shape;3199;p88"/>
          <p:cNvSpPr/>
          <p:nvPr/>
        </p:nvSpPr>
        <p:spPr>
          <a:xfrm>
            <a:off x="7797030" y="2663050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0" name="Google Shape;3200;p88"/>
          <p:cNvCxnSpPr/>
          <p:nvPr/>
        </p:nvCxnSpPr>
        <p:spPr>
          <a:xfrm>
            <a:off x="7406060" y="3124664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1" name="Google Shape;3201;p88"/>
          <p:cNvCxnSpPr/>
          <p:nvPr/>
        </p:nvCxnSpPr>
        <p:spPr>
          <a:xfrm>
            <a:off x="8181121" y="3124664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2" name="Google Shape;3202;p88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88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4" name="Google Shape;3204;p88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5" name="Google Shape;3205;p88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6" name="Google Shape;3206;p88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7" name="Google Shape;3207;p88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8" name="Google Shape;3208;p88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9" name="Google Shape;3209;p88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0" name="Google Shape;3210;p88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1" name="Google Shape;3211;p88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88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3" name="Google Shape;3213;p88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4" name="Google Shape;3214;p88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5" name="Google Shape;3215;p88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6" name="Google Shape;3216;p88"/>
          <p:cNvSpPr txBox="1"/>
          <p:nvPr>
            <p:ph idx="4294967295" type="subTitle"/>
          </p:nvPr>
        </p:nvSpPr>
        <p:spPr>
          <a:xfrm>
            <a:off x="3949138" y="2779750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17" name="Google Shape;3217;p88"/>
          <p:cNvSpPr txBox="1"/>
          <p:nvPr>
            <p:ph idx="4294967295" type="subTitle"/>
          </p:nvPr>
        </p:nvSpPr>
        <p:spPr>
          <a:xfrm>
            <a:off x="3949138" y="2162925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18" name="Google Shape;3218;p88"/>
          <p:cNvSpPr txBox="1"/>
          <p:nvPr>
            <p:ph idx="4294967295" type="subTitle"/>
          </p:nvPr>
        </p:nvSpPr>
        <p:spPr>
          <a:xfrm>
            <a:off x="3949138" y="1536350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19" name="Google Shape;3219;p88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88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88"/>
          <p:cNvSpPr txBox="1"/>
          <p:nvPr>
            <p:ph idx="4294967295" type="subTitle"/>
          </p:nvPr>
        </p:nvSpPr>
        <p:spPr>
          <a:xfrm>
            <a:off x="2218975" y="4688725"/>
            <a:ext cx="47427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Ahora soporta hasta UN error.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22" name="Google Shape;3222;p88"/>
          <p:cNvSpPr/>
          <p:nvPr/>
        </p:nvSpPr>
        <p:spPr>
          <a:xfrm>
            <a:off x="7782621" y="3940488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3" name="Google Shape;3223;p88"/>
          <p:cNvCxnSpPr/>
          <p:nvPr/>
        </p:nvCxnSpPr>
        <p:spPr>
          <a:xfrm>
            <a:off x="7371001" y="440772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4" name="Google Shape;3224;p88"/>
          <p:cNvCxnSpPr/>
          <p:nvPr/>
        </p:nvCxnSpPr>
        <p:spPr>
          <a:xfrm>
            <a:off x="8146062" y="440772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5" name="Google Shape;3225;p88"/>
          <p:cNvSpPr/>
          <p:nvPr/>
        </p:nvSpPr>
        <p:spPr>
          <a:xfrm>
            <a:off x="7261223" y="3940500"/>
            <a:ext cx="1554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6" name="Google Shape;3226;p88"/>
          <p:cNvCxnSpPr/>
          <p:nvPr/>
        </p:nvCxnSpPr>
        <p:spPr>
          <a:xfrm>
            <a:off x="6961676" y="440772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7" name="Google Shape;3227;p88"/>
          <p:cNvSpPr txBox="1"/>
          <p:nvPr>
            <p:ph idx="4294967295" type="subTitle"/>
          </p:nvPr>
        </p:nvSpPr>
        <p:spPr>
          <a:xfrm>
            <a:off x="7123650" y="422900"/>
            <a:ext cx="1914300" cy="6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0.02%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89"/>
          <p:cNvSpPr/>
          <p:nvPr/>
        </p:nvSpPr>
        <p:spPr>
          <a:xfrm>
            <a:off x="485694" y="1486875"/>
            <a:ext cx="912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89"/>
          <p:cNvSpPr/>
          <p:nvPr/>
        </p:nvSpPr>
        <p:spPr>
          <a:xfrm>
            <a:off x="1347000" y="399292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89"/>
          <p:cNvSpPr/>
          <p:nvPr/>
        </p:nvSpPr>
        <p:spPr>
          <a:xfrm>
            <a:off x="458800" y="3993775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89"/>
          <p:cNvSpPr/>
          <p:nvPr/>
        </p:nvSpPr>
        <p:spPr>
          <a:xfrm>
            <a:off x="1363348" y="2726775"/>
            <a:ext cx="2148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89"/>
          <p:cNvSpPr/>
          <p:nvPr/>
        </p:nvSpPr>
        <p:spPr>
          <a:xfrm>
            <a:off x="485700" y="2721100"/>
            <a:ext cx="861300" cy="9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89"/>
          <p:cNvSpPr/>
          <p:nvPr/>
        </p:nvSpPr>
        <p:spPr>
          <a:xfrm>
            <a:off x="1531325" y="20673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89"/>
          <p:cNvSpPr/>
          <p:nvPr/>
        </p:nvSpPr>
        <p:spPr>
          <a:xfrm>
            <a:off x="1485275" y="45751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89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Redundancias para máquinas de estado</a:t>
            </a:r>
            <a:endParaRPr/>
          </a:p>
        </p:txBody>
      </p:sp>
      <p:sp>
        <p:nvSpPr>
          <p:cNvPr id="3240" name="Google Shape;3240;p89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41" name="Google Shape;3241;p89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242" name="Google Shape;3242;p89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89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89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89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89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89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89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9" name="Google Shape;3249;p89"/>
          <p:cNvSpPr/>
          <p:nvPr/>
        </p:nvSpPr>
        <p:spPr>
          <a:xfrm>
            <a:off x="938716" y="1840761"/>
            <a:ext cx="619500" cy="591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89"/>
          <p:cNvSpPr/>
          <p:nvPr/>
        </p:nvSpPr>
        <p:spPr>
          <a:xfrm rot="3702608">
            <a:off x="1712115" y="2444616"/>
            <a:ext cx="1069772" cy="2782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89"/>
          <p:cNvSpPr/>
          <p:nvPr/>
        </p:nvSpPr>
        <p:spPr>
          <a:xfrm>
            <a:off x="3443175" y="1486872"/>
            <a:ext cx="113400" cy="260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89"/>
          <p:cNvSpPr/>
          <p:nvPr/>
        </p:nvSpPr>
        <p:spPr>
          <a:xfrm>
            <a:off x="1390250" y="1486875"/>
            <a:ext cx="21057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89"/>
          <p:cNvSpPr/>
          <p:nvPr/>
        </p:nvSpPr>
        <p:spPr>
          <a:xfrm>
            <a:off x="485700" y="20189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89"/>
          <p:cNvSpPr/>
          <p:nvPr/>
        </p:nvSpPr>
        <p:spPr>
          <a:xfrm>
            <a:off x="485700" y="14868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89"/>
          <p:cNvSpPr/>
          <p:nvPr/>
        </p:nvSpPr>
        <p:spPr>
          <a:xfrm>
            <a:off x="1157090" y="229036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89"/>
          <p:cNvSpPr txBox="1"/>
          <p:nvPr>
            <p:ph idx="4294967295" type="subTitle"/>
          </p:nvPr>
        </p:nvSpPr>
        <p:spPr>
          <a:xfrm>
            <a:off x="938707" y="204032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57" name="Google Shape;3257;p89"/>
          <p:cNvSpPr txBox="1"/>
          <p:nvPr>
            <p:ph idx="4294967295" type="subTitle"/>
          </p:nvPr>
        </p:nvSpPr>
        <p:spPr>
          <a:xfrm>
            <a:off x="1257617" y="201467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58" name="Google Shape;3258;p89"/>
          <p:cNvSpPr/>
          <p:nvPr/>
        </p:nvSpPr>
        <p:spPr>
          <a:xfrm rot="-5400000">
            <a:off x="1064141" y="139321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89"/>
          <p:cNvSpPr/>
          <p:nvPr/>
        </p:nvSpPr>
        <p:spPr>
          <a:xfrm>
            <a:off x="1007106" y="14868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89"/>
          <p:cNvSpPr/>
          <p:nvPr/>
        </p:nvSpPr>
        <p:spPr>
          <a:xfrm>
            <a:off x="5100827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89"/>
          <p:cNvSpPr/>
          <p:nvPr/>
        </p:nvSpPr>
        <p:spPr>
          <a:xfrm>
            <a:off x="5869009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2" name="Google Shape;3262;p89"/>
          <p:cNvCxnSpPr/>
          <p:nvPr/>
        </p:nvCxnSpPr>
        <p:spPr>
          <a:xfrm>
            <a:off x="5478039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3" name="Google Shape;3263;p89"/>
          <p:cNvSpPr/>
          <p:nvPr/>
        </p:nvSpPr>
        <p:spPr>
          <a:xfrm>
            <a:off x="6644069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4" name="Google Shape;3264;p89"/>
          <p:cNvCxnSpPr/>
          <p:nvPr/>
        </p:nvCxnSpPr>
        <p:spPr>
          <a:xfrm>
            <a:off x="6253099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5" name="Google Shape;3265;p89"/>
          <p:cNvSpPr/>
          <p:nvPr/>
        </p:nvSpPr>
        <p:spPr>
          <a:xfrm>
            <a:off x="7419130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6" name="Google Shape;3266;p89"/>
          <p:cNvCxnSpPr/>
          <p:nvPr/>
        </p:nvCxnSpPr>
        <p:spPr>
          <a:xfrm>
            <a:off x="7028160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7" name="Google Shape;3267;p89"/>
          <p:cNvSpPr/>
          <p:nvPr/>
        </p:nvSpPr>
        <p:spPr>
          <a:xfrm>
            <a:off x="8194191" y="2040325"/>
            <a:ext cx="384300" cy="477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8" name="Google Shape;3268;p89"/>
          <p:cNvCxnSpPr/>
          <p:nvPr/>
        </p:nvCxnSpPr>
        <p:spPr>
          <a:xfrm>
            <a:off x="7803221" y="25019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9" name="Google Shape;3269;p89"/>
          <p:cNvSpPr txBox="1"/>
          <p:nvPr>
            <p:ph idx="4294967295" type="subTitle"/>
          </p:nvPr>
        </p:nvSpPr>
        <p:spPr>
          <a:xfrm>
            <a:off x="3882663" y="3416075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Obtengo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0" name="Google Shape;3270;p89"/>
          <p:cNvSpPr txBox="1"/>
          <p:nvPr>
            <p:ph idx="4294967295" type="subTitle"/>
          </p:nvPr>
        </p:nvSpPr>
        <p:spPr>
          <a:xfrm>
            <a:off x="3835150" y="4052400"/>
            <a:ext cx="1084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Esperado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1" name="Google Shape;3271;p89"/>
          <p:cNvSpPr/>
          <p:nvPr/>
        </p:nvSpPr>
        <p:spPr>
          <a:xfrm>
            <a:off x="911816" y="3080661"/>
            <a:ext cx="619500" cy="591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89"/>
          <p:cNvSpPr/>
          <p:nvPr/>
        </p:nvSpPr>
        <p:spPr>
          <a:xfrm>
            <a:off x="1549642" y="3228875"/>
            <a:ext cx="9123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89"/>
          <p:cNvSpPr/>
          <p:nvPr/>
        </p:nvSpPr>
        <p:spPr>
          <a:xfrm>
            <a:off x="458800" y="32588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89"/>
          <p:cNvSpPr/>
          <p:nvPr/>
        </p:nvSpPr>
        <p:spPr>
          <a:xfrm>
            <a:off x="458800" y="272677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89"/>
          <p:cNvSpPr/>
          <p:nvPr/>
        </p:nvSpPr>
        <p:spPr>
          <a:xfrm>
            <a:off x="1130190" y="353026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89"/>
          <p:cNvSpPr txBox="1"/>
          <p:nvPr>
            <p:ph idx="4294967295" type="subTitle"/>
          </p:nvPr>
        </p:nvSpPr>
        <p:spPr>
          <a:xfrm>
            <a:off x="911807" y="328022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7" name="Google Shape;3277;p89"/>
          <p:cNvSpPr txBox="1"/>
          <p:nvPr>
            <p:ph idx="4294967295" type="subTitle"/>
          </p:nvPr>
        </p:nvSpPr>
        <p:spPr>
          <a:xfrm>
            <a:off x="1230717" y="325457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8" name="Google Shape;3278;p89"/>
          <p:cNvSpPr/>
          <p:nvPr/>
        </p:nvSpPr>
        <p:spPr>
          <a:xfrm rot="-5400000">
            <a:off x="1037241" y="263311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89"/>
          <p:cNvSpPr/>
          <p:nvPr/>
        </p:nvSpPr>
        <p:spPr>
          <a:xfrm>
            <a:off x="980206" y="272677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89"/>
          <p:cNvSpPr/>
          <p:nvPr/>
        </p:nvSpPr>
        <p:spPr>
          <a:xfrm>
            <a:off x="895491" y="4346811"/>
            <a:ext cx="619500" cy="59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89"/>
          <p:cNvSpPr/>
          <p:nvPr/>
        </p:nvSpPr>
        <p:spPr>
          <a:xfrm rot="-3569607">
            <a:off x="1615865" y="4041331"/>
            <a:ext cx="1147671" cy="2779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89"/>
          <p:cNvSpPr/>
          <p:nvPr/>
        </p:nvSpPr>
        <p:spPr>
          <a:xfrm>
            <a:off x="442475" y="452501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89"/>
          <p:cNvSpPr/>
          <p:nvPr/>
        </p:nvSpPr>
        <p:spPr>
          <a:xfrm>
            <a:off x="442475" y="3992924"/>
            <a:ext cx="113400" cy="64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89"/>
          <p:cNvSpPr/>
          <p:nvPr/>
        </p:nvSpPr>
        <p:spPr>
          <a:xfrm>
            <a:off x="1113865" y="4796410"/>
            <a:ext cx="201300" cy="1419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89"/>
          <p:cNvSpPr txBox="1"/>
          <p:nvPr>
            <p:ph idx="4294967295" type="subTitle"/>
          </p:nvPr>
        </p:nvSpPr>
        <p:spPr>
          <a:xfrm>
            <a:off x="895482" y="4546376"/>
            <a:ext cx="250200" cy="1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6" name="Google Shape;3286;p89"/>
          <p:cNvSpPr txBox="1"/>
          <p:nvPr>
            <p:ph idx="4294967295" type="subTitle"/>
          </p:nvPr>
        </p:nvSpPr>
        <p:spPr>
          <a:xfrm>
            <a:off x="1214392" y="4520728"/>
            <a:ext cx="250200" cy="2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7" name="Google Shape;3287;p89"/>
          <p:cNvSpPr/>
          <p:nvPr/>
        </p:nvSpPr>
        <p:spPr>
          <a:xfrm rot="-5400000">
            <a:off x="1020916" y="3899263"/>
            <a:ext cx="368700" cy="2835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89"/>
          <p:cNvSpPr/>
          <p:nvPr/>
        </p:nvSpPr>
        <p:spPr>
          <a:xfrm>
            <a:off x="963881" y="3992924"/>
            <a:ext cx="113400" cy="963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89"/>
          <p:cNvSpPr/>
          <p:nvPr/>
        </p:nvSpPr>
        <p:spPr>
          <a:xfrm>
            <a:off x="3227252" y="3237250"/>
            <a:ext cx="6555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0AD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89"/>
          <p:cNvSpPr/>
          <p:nvPr/>
        </p:nvSpPr>
        <p:spPr>
          <a:xfrm>
            <a:off x="2461953" y="29987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91" name="Google Shape;3291;p89"/>
          <p:cNvSpPr/>
          <p:nvPr/>
        </p:nvSpPr>
        <p:spPr>
          <a:xfrm>
            <a:off x="5091190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p89"/>
          <p:cNvSpPr/>
          <p:nvPr/>
        </p:nvSpPr>
        <p:spPr>
          <a:xfrm>
            <a:off x="5859371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3" name="Google Shape;3293;p89"/>
          <p:cNvCxnSpPr/>
          <p:nvPr/>
        </p:nvCxnSpPr>
        <p:spPr>
          <a:xfrm>
            <a:off x="5468401" y="18712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4" name="Google Shape;3294;p89"/>
          <p:cNvSpPr/>
          <p:nvPr/>
        </p:nvSpPr>
        <p:spPr>
          <a:xfrm>
            <a:off x="6634432" y="14096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5" name="Google Shape;3295;p89"/>
          <p:cNvCxnSpPr/>
          <p:nvPr/>
        </p:nvCxnSpPr>
        <p:spPr>
          <a:xfrm>
            <a:off x="6243462" y="1871214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6" name="Google Shape;3296;p89"/>
          <p:cNvSpPr/>
          <p:nvPr/>
        </p:nvSpPr>
        <p:spPr>
          <a:xfrm>
            <a:off x="7409468" y="1396025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7" name="Google Shape;3297;p89"/>
          <p:cNvCxnSpPr>
            <a:endCxn id="3298" idx="2"/>
          </p:cNvCxnSpPr>
          <p:nvPr/>
        </p:nvCxnSpPr>
        <p:spPr>
          <a:xfrm>
            <a:off x="7018471" y="1871125"/>
            <a:ext cx="318900" cy="81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9" name="Google Shape;3299;p89"/>
          <p:cNvCxnSpPr/>
          <p:nvPr/>
        </p:nvCxnSpPr>
        <p:spPr>
          <a:xfrm>
            <a:off x="7803233" y="186498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0" name="Google Shape;3300;p89"/>
          <p:cNvSpPr/>
          <p:nvPr/>
        </p:nvSpPr>
        <p:spPr>
          <a:xfrm>
            <a:off x="5091177" y="2671038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1" name="Google Shape;3301;p89"/>
          <p:cNvSpPr/>
          <p:nvPr/>
        </p:nvSpPr>
        <p:spPr>
          <a:xfrm>
            <a:off x="5857659" y="2663063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2" name="Google Shape;3302;p89"/>
          <p:cNvCxnSpPr/>
          <p:nvPr/>
        </p:nvCxnSpPr>
        <p:spPr>
          <a:xfrm flipH="1" rot="10800000">
            <a:off x="5468389" y="3130251"/>
            <a:ext cx="777300" cy="2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3" name="Google Shape;3303;p89"/>
          <p:cNvSpPr/>
          <p:nvPr/>
        </p:nvSpPr>
        <p:spPr>
          <a:xfrm>
            <a:off x="6632719" y="2663063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4" name="Google Shape;3304;p89"/>
          <p:cNvCxnSpPr/>
          <p:nvPr/>
        </p:nvCxnSpPr>
        <p:spPr>
          <a:xfrm>
            <a:off x="6241749" y="3124676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5" name="Google Shape;3305;p89"/>
          <p:cNvSpPr/>
          <p:nvPr/>
        </p:nvSpPr>
        <p:spPr>
          <a:xfrm>
            <a:off x="7407780" y="2663063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6" name="Google Shape;3306;p89"/>
          <p:cNvCxnSpPr/>
          <p:nvPr/>
        </p:nvCxnSpPr>
        <p:spPr>
          <a:xfrm>
            <a:off x="7016810" y="3124676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7" name="Google Shape;3307;p89"/>
          <p:cNvCxnSpPr/>
          <p:nvPr/>
        </p:nvCxnSpPr>
        <p:spPr>
          <a:xfrm>
            <a:off x="7791871" y="3124676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8" name="Google Shape;3308;p89"/>
          <p:cNvSpPr/>
          <p:nvPr/>
        </p:nvSpPr>
        <p:spPr>
          <a:xfrm>
            <a:off x="5086015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89"/>
          <p:cNvSpPr/>
          <p:nvPr/>
        </p:nvSpPr>
        <p:spPr>
          <a:xfrm>
            <a:off x="5854196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0" name="Google Shape;3310;p89"/>
          <p:cNvCxnSpPr/>
          <p:nvPr/>
        </p:nvCxnSpPr>
        <p:spPr>
          <a:xfrm>
            <a:off x="5463226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1" name="Google Shape;3311;p89"/>
          <p:cNvSpPr/>
          <p:nvPr/>
        </p:nvSpPr>
        <p:spPr>
          <a:xfrm>
            <a:off x="6629257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2" name="Google Shape;3312;p89"/>
          <p:cNvCxnSpPr/>
          <p:nvPr/>
        </p:nvCxnSpPr>
        <p:spPr>
          <a:xfrm>
            <a:off x="6238287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3" name="Google Shape;3313;p89"/>
          <p:cNvSpPr/>
          <p:nvPr/>
        </p:nvSpPr>
        <p:spPr>
          <a:xfrm>
            <a:off x="7404318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4" name="Google Shape;3314;p89"/>
          <p:cNvCxnSpPr/>
          <p:nvPr/>
        </p:nvCxnSpPr>
        <p:spPr>
          <a:xfrm>
            <a:off x="7013348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5" name="Google Shape;3315;p89"/>
          <p:cNvSpPr/>
          <p:nvPr/>
        </p:nvSpPr>
        <p:spPr>
          <a:xfrm>
            <a:off x="8179378" y="3301763"/>
            <a:ext cx="384300" cy="477600"/>
          </a:xfrm>
          <a:prstGeom prst="rect">
            <a:avLst/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6" name="Google Shape;3316;p89"/>
          <p:cNvCxnSpPr/>
          <p:nvPr/>
        </p:nvCxnSpPr>
        <p:spPr>
          <a:xfrm>
            <a:off x="7788408" y="3763376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7" name="Google Shape;3317;p89"/>
          <p:cNvSpPr/>
          <p:nvPr/>
        </p:nvSpPr>
        <p:spPr>
          <a:xfrm>
            <a:off x="5089465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89"/>
          <p:cNvSpPr/>
          <p:nvPr/>
        </p:nvSpPr>
        <p:spPr>
          <a:xfrm>
            <a:off x="5857646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9" name="Google Shape;3319;p89"/>
          <p:cNvCxnSpPr/>
          <p:nvPr/>
        </p:nvCxnSpPr>
        <p:spPr>
          <a:xfrm>
            <a:off x="5446026" y="44053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0" name="Google Shape;3320;p89"/>
          <p:cNvSpPr/>
          <p:nvPr/>
        </p:nvSpPr>
        <p:spPr>
          <a:xfrm>
            <a:off x="6632707" y="3938100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1" name="Google Shape;3321;p89"/>
          <p:cNvCxnSpPr/>
          <p:nvPr/>
        </p:nvCxnSpPr>
        <p:spPr>
          <a:xfrm>
            <a:off x="6221087" y="4405339"/>
            <a:ext cx="3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2" name="Google Shape;3322;p89"/>
          <p:cNvSpPr txBox="1"/>
          <p:nvPr>
            <p:ph idx="4294967295" type="subTitle"/>
          </p:nvPr>
        </p:nvSpPr>
        <p:spPr>
          <a:xfrm>
            <a:off x="3949138" y="2779750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Q3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3" name="Google Shape;3323;p89"/>
          <p:cNvSpPr txBox="1"/>
          <p:nvPr>
            <p:ph idx="4294967295" type="subTitle"/>
          </p:nvPr>
        </p:nvSpPr>
        <p:spPr>
          <a:xfrm>
            <a:off x="3949138" y="2162925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Q2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4" name="Google Shape;3324;p89"/>
          <p:cNvSpPr txBox="1"/>
          <p:nvPr>
            <p:ph idx="4294967295" type="subTitle"/>
          </p:nvPr>
        </p:nvSpPr>
        <p:spPr>
          <a:xfrm>
            <a:off x="3949138" y="1536350"/>
            <a:ext cx="970500" cy="2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Q1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5" name="Google Shape;3325;p89"/>
          <p:cNvSpPr/>
          <p:nvPr/>
        </p:nvSpPr>
        <p:spPr>
          <a:xfrm>
            <a:off x="5654829" y="2663075"/>
            <a:ext cx="201300" cy="47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89"/>
          <p:cNvSpPr/>
          <p:nvPr/>
        </p:nvSpPr>
        <p:spPr>
          <a:xfrm>
            <a:off x="7259671" y="1401625"/>
            <a:ext cx="155400" cy="47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89"/>
          <p:cNvSpPr txBox="1"/>
          <p:nvPr>
            <p:ph idx="4294967295" type="subTitle"/>
          </p:nvPr>
        </p:nvSpPr>
        <p:spPr>
          <a:xfrm>
            <a:off x="1464600" y="4574425"/>
            <a:ext cx="5772900" cy="7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Soporta N errores no simultáneos.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7" name="Google Shape;3327;p89"/>
          <p:cNvSpPr/>
          <p:nvPr/>
        </p:nvSpPr>
        <p:spPr>
          <a:xfrm>
            <a:off x="7407746" y="3940463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8" name="Google Shape;3328;p89"/>
          <p:cNvCxnSpPr/>
          <p:nvPr/>
        </p:nvCxnSpPr>
        <p:spPr>
          <a:xfrm>
            <a:off x="7728112" y="4407701"/>
            <a:ext cx="450000" cy="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9" name="Google Shape;3329;p89"/>
          <p:cNvCxnSpPr/>
          <p:nvPr/>
        </p:nvCxnSpPr>
        <p:spPr>
          <a:xfrm>
            <a:off x="6961676" y="4407726"/>
            <a:ext cx="452400" cy="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0" name="Google Shape;3330;p89"/>
          <p:cNvSpPr/>
          <p:nvPr/>
        </p:nvSpPr>
        <p:spPr>
          <a:xfrm>
            <a:off x="8182830" y="2663050"/>
            <a:ext cx="384300" cy="47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1" name="Google Shape;3331;p89"/>
          <p:cNvSpPr/>
          <p:nvPr/>
        </p:nvSpPr>
        <p:spPr>
          <a:xfrm>
            <a:off x="8184518" y="1387400"/>
            <a:ext cx="384300" cy="4776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89"/>
          <p:cNvSpPr/>
          <p:nvPr/>
        </p:nvSpPr>
        <p:spPr>
          <a:xfrm>
            <a:off x="8175921" y="3940488"/>
            <a:ext cx="384300" cy="477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89"/>
          <p:cNvSpPr txBox="1"/>
          <p:nvPr>
            <p:ph idx="4294967295" type="subTitle"/>
          </p:nvPr>
        </p:nvSpPr>
        <p:spPr>
          <a:xfrm>
            <a:off x="6617375" y="422900"/>
            <a:ext cx="2523900" cy="6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P_i^2 = 0.0001%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90"/>
          <p:cNvSpPr/>
          <p:nvPr/>
        </p:nvSpPr>
        <p:spPr>
          <a:xfrm>
            <a:off x="4984825" y="1824575"/>
            <a:ext cx="5115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90"/>
          <p:cNvSpPr/>
          <p:nvPr/>
        </p:nvSpPr>
        <p:spPr>
          <a:xfrm>
            <a:off x="4938775" y="4332375"/>
            <a:ext cx="466200" cy="14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90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Redundancias para máquinas de estado</a:t>
            </a:r>
            <a:endParaRPr/>
          </a:p>
        </p:txBody>
      </p:sp>
      <p:sp>
        <p:nvSpPr>
          <p:cNvPr id="3341" name="Google Shape;3341;p90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42" name="Google Shape;3342;p9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43" name="Google Shape;3343;p9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9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9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9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9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9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9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0" name="Google Shape;3350;p90"/>
          <p:cNvSpPr/>
          <p:nvPr/>
        </p:nvSpPr>
        <p:spPr>
          <a:xfrm>
            <a:off x="2432175" y="1597949"/>
            <a:ext cx="2579700" cy="7383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1" name="Google Shape;3351;p90"/>
          <p:cNvSpPr/>
          <p:nvPr/>
        </p:nvSpPr>
        <p:spPr>
          <a:xfrm rot="3702608">
            <a:off x="5165615" y="2201816"/>
            <a:ext cx="1069772" cy="2782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90"/>
          <p:cNvSpPr/>
          <p:nvPr/>
        </p:nvSpPr>
        <p:spPr>
          <a:xfrm>
            <a:off x="4938776" y="2986075"/>
            <a:ext cx="9768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p90"/>
          <p:cNvSpPr/>
          <p:nvPr/>
        </p:nvSpPr>
        <p:spPr>
          <a:xfrm>
            <a:off x="2453925" y="4017675"/>
            <a:ext cx="2536200" cy="73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4" name="Google Shape;3354;p90"/>
          <p:cNvSpPr/>
          <p:nvPr/>
        </p:nvSpPr>
        <p:spPr>
          <a:xfrm rot="-3569607">
            <a:off x="5069365" y="3798531"/>
            <a:ext cx="1147671" cy="2779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5" name="Google Shape;3355;p90"/>
          <p:cNvSpPr/>
          <p:nvPr/>
        </p:nvSpPr>
        <p:spPr>
          <a:xfrm>
            <a:off x="6680752" y="2994450"/>
            <a:ext cx="655500" cy="27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90"/>
          <p:cNvSpPr/>
          <p:nvPr/>
        </p:nvSpPr>
        <p:spPr>
          <a:xfrm>
            <a:off x="5915453" y="27559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7" name="Google Shape;3357;p90"/>
          <p:cNvSpPr/>
          <p:nvPr/>
        </p:nvSpPr>
        <p:spPr>
          <a:xfrm>
            <a:off x="1997775" y="1841931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90"/>
          <p:cNvSpPr/>
          <p:nvPr/>
        </p:nvSpPr>
        <p:spPr>
          <a:xfrm>
            <a:off x="2432178" y="2743497"/>
            <a:ext cx="2579700" cy="7383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90"/>
          <p:cNvSpPr/>
          <p:nvPr/>
        </p:nvSpPr>
        <p:spPr>
          <a:xfrm>
            <a:off x="1997775" y="3003456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0" name="Google Shape;3360;p90"/>
          <p:cNvSpPr/>
          <p:nvPr/>
        </p:nvSpPr>
        <p:spPr>
          <a:xfrm>
            <a:off x="2019525" y="4277631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1" name="Google Shape;3361;p90"/>
          <p:cNvSpPr/>
          <p:nvPr/>
        </p:nvSpPr>
        <p:spPr>
          <a:xfrm>
            <a:off x="2637875" y="1755650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A1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2" name="Google Shape;3362;p90"/>
          <p:cNvSpPr/>
          <p:nvPr/>
        </p:nvSpPr>
        <p:spPr>
          <a:xfrm>
            <a:off x="3385450" y="1755525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A2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3" name="Google Shape;3363;p90"/>
          <p:cNvSpPr/>
          <p:nvPr/>
        </p:nvSpPr>
        <p:spPr>
          <a:xfrm>
            <a:off x="4133025" y="1755513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A3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4" name="Google Shape;3364;p90"/>
          <p:cNvSpPr/>
          <p:nvPr/>
        </p:nvSpPr>
        <p:spPr>
          <a:xfrm>
            <a:off x="2623438" y="2886650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B1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5" name="Google Shape;3365;p90"/>
          <p:cNvSpPr/>
          <p:nvPr/>
        </p:nvSpPr>
        <p:spPr>
          <a:xfrm>
            <a:off x="3395225" y="2877775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B2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6" name="Google Shape;3366;p90"/>
          <p:cNvSpPr/>
          <p:nvPr/>
        </p:nvSpPr>
        <p:spPr>
          <a:xfrm>
            <a:off x="4133025" y="2886600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B3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7" name="Google Shape;3367;p90"/>
          <p:cNvSpPr/>
          <p:nvPr/>
        </p:nvSpPr>
        <p:spPr>
          <a:xfrm>
            <a:off x="2623450" y="4160775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C1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8" name="Google Shape;3368;p90"/>
          <p:cNvSpPr/>
          <p:nvPr/>
        </p:nvSpPr>
        <p:spPr>
          <a:xfrm>
            <a:off x="3431775" y="4160775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C2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9" name="Google Shape;3369;p90"/>
          <p:cNvSpPr/>
          <p:nvPr/>
        </p:nvSpPr>
        <p:spPr>
          <a:xfrm>
            <a:off x="4133025" y="4160775"/>
            <a:ext cx="580500" cy="4521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C3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0" name="Google Shape;3370;p90"/>
          <p:cNvSpPr txBox="1"/>
          <p:nvPr>
            <p:ph idx="4294967295" type="subTitle"/>
          </p:nvPr>
        </p:nvSpPr>
        <p:spPr>
          <a:xfrm>
            <a:off x="6510200" y="315450"/>
            <a:ext cx="2719200" cy="11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P_i_sub = 0.01%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P_i = 0.0001%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P_T = P_i^4 = 0.00000001%</a:t>
            </a:r>
            <a:endParaRPr b="1" sz="18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91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redundancia para entradas lógicas</a:t>
            </a:r>
            <a:endParaRPr/>
          </a:p>
        </p:txBody>
      </p:sp>
      <p:sp>
        <p:nvSpPr>
          <p:cNvPr id="3376" name="Google Shape;3376;p91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77" name="Google Shape;3377;p91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378" name="Google Shape;3378;p9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9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9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9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9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9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9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5" name="Google Shape;3385;p91"/>
          <p:cNvSpPr/>
          <p:nvPr/>
        </p:nvSpPr>
        <p:spPr>
          <a:xfrm>
            <a:off x="1072775" y="1802350"/>
            <a:ext cx="548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91"/>
          <p:cNvSpPr txBox="1"/>
          <p:nvPr>
            <p:ph idx="4294967295" type="subTitle"/>
          </p:nvPr>
        </p:nvSpPr>
        <p:spPr>
          <a:xfrm>
            <a:off x="404150" y="4463425"/>
            <a:ext cx="27039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Pin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87" name="Google Shape;3387;p91"/>
          <p:cNvSpPr/>
          <p:nvPr/>
        </p:nvSpPr>
        <p:spPr>
          <a:xfrm>
            <a:off x="1621078" y="154241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88" name="Google Shape;3388;p91"/>
          <p:cNvSpPr/>
          <p:nvPr/>
        </p:nvSpPr>
        <p:spPr>
          <a:xfrm>
            <a:off x="2386375" y="17779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91"/>
          <p:cNvSpPr/>
          <p:nvPr/>
        </p:nvSpPr>
        <p:spPr>
          <a:xfrm>
            <a:off x="536400" y="2726275"/>
            <a:ext cx="10848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0" name="Google Shape;3390;p91"/>
          <p:cNvSpPr/>
          <p:nvPr/>
        </p:nvSpPr>
        <p:spPr>
          <a:xfrm>
            <a:off x="1621078" y="246633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91" name="Google Shape;3391;p91"/>
          <p:cNvSpPr/>
          <p:nvPr/>
        </p:nvSpPr>
        <p:spPr>
          <a:xfrm>
            <a:off x="2386375" y="2701894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91"/>
          <p:cNvSpPr/>
          <p:nvPr/>
        </p:nvSpPr>
        <p:spPr>
          <a:xfrm>
            <a:off x="1072775" y="3650200"/>
            <a:ext cx="548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91"/>
          <p:cNvSpPr/>
          <p:nvPr/>
        </p:nvSpPr>
        <p:spPr>
          <a:xfrm>
            <a:off x="1621078" y="339026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94" name="Google Shape;3394;p91"/>
          <p:cNvSpPr/>
          <p:nvPr/>
        </p:nvSpPr>
        <p:spPr>
          <a:xfrm>
            <a:off x="2386375" y="362581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5" name="Google Shape;3395;p91"/>
          <p:cNvSpPr/>
          <p:nvPr/>
        </p:nvSpPr>
        <p:spPr>
          <a:xfrm>
            <a:off x="1072775" y="1894625"/>
            <a:ext cx="114000" cy="191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6" name="Google Shape;3396;p91"/>
          <p:cNvSpPr/>
          <p:nvPr/>
        </p:nvSpPr>
        <p:spPr>
          <a:xfrm>
            <a:off x="307850" y="2741075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7" name="Google Shape;3397;p91"/>
          <p:cNvSpPr/>
          <p:nvPr/>
        </p:nvSpPr>
        <p:spPr>
          <a:xfrm>
            <a:off x="3726638" y="1802350"/>
            <a:ext cx="1063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8" name="Google Shape;3398;p91"/>
          <p:cNvSpPr/>
          <p:nvPr/>
        </p:nvSpPr>
        <p:spPr>
          <a:xfrm>
            <a:off x="4789666" y="154241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99" name="Google Shape;3399;p91"/>
          <p:cNvSpPr/>
          <p:nvPr/>
        </p:nvSpPr>
        <p:spPr>
          <a:xfrm>
            <a:off x="5554963" y="177796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p91"/>
          <p:cNvSpPr/>
          <p:nvPr/>
        </p:nvSpPr>
        <p:spPr>
          <a:xfrm>
            <a:off x="3704988" y="2726275"/>
            <a:ext cx="10848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91"/>
          <p:cNvSpPr/>
          <p:nvPr/>
        </p:nvSpPr>
        <p:spPr>
          <a:xfrm>
            <a:off x="4789666" y="246633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2" name="Google Shape;3402;p91"/>
          <p:cNvSpPr/>
          <p:nvPr/>
        </p:nvSpPr>
        <p:spPr>
          <a:xfrm>
            <a:off x="5554963" y="2701894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p91"/>
          <p:cNvSpPr/>
          <p:nvPr/>
        </p:nvSpPr>
        <p:spPr>
          <a:xfrm>
            <a:off x="3726563" y="3650200"/>
            <a:ext cx="1063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91"/>
          <p:cNvSpPr/>
          <p:nvPr/>
        </p:nvSpPr>
        <p:spPr>
          <a:xfrm>
            <a:off x="4789666" y="339026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5" name="Google Shape;3405;p91"/>
          <p:cNvSpPr/>
          <p:nvPr/>
        </p:nvSpPr>
        <p:spPr>
          <a:xfrm>
            <a:off x="5554963" y="3625819"/>
            <a:ext cx="434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91"/>
          <p:cNvSpPr/>
          <p:nvPr/>
        </p:nvSpPr>
        <p:spPr>
          <a:xfrm>
            <a:off x="3476438" y="2741075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7" name="Google Shape;3407;p91"/>
          <p:cNvSpPr/>
          <p:nvPr/>
        </p:nvSpPr>
        <p:spPr>
          <a:xfrm>
            <a:off x="3476438" y="1815388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8" name="Google Shape;3408;p91"/>
          <p:cNvSpPr/>
          <p:nvPr/>
        </p:nvSpPr>
        <p:spPr>
          <a:xfrm>
            <a:off x="3476438" y="3666750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9" name="Google Shape;3409;p91"/>
          <p:cNvSpPr txBox="1"/>
          <p:nvPr>
            <p:ph idx="4294967295" type="subTitle"/>
          </p:nvPr>
        </p:nvSpPr>
        <p:spPr>
          <a:xfrm>
            <a:off x="3401063" y="4314175"/>
            <a:ext cx="27039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Leer el mismo dato de diferentes Pines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10" name="Google Shape;3410;p91"/>
          <p:cNvSpPr txBox="1"/>
          <p:nvPr>
            <p:ph idx="4294967295" type="subTitle"/>
          </p:nvPr>
        </p:nvSpPr>
        <p:spPr>
          <a:xfrm>
            <a:off x="6821875" y="2020750"/>
            <a:ext cx="22602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¡Necesito el TRIPLE de pines de entrada!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11" name="Google Shape;3411;p91"/>
          <p:cNvSpPr/>
          <p:nvPr/>
        </p:nvSpPr>
        <p:spPr>
          <a:xfrm>
            <a:off x="6310345" y="23123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92"/>
          <p:cNvSpPr txBox="1"/>
          <p:nvPr>
            <p:ph idx="4294967295" type="title"/>
          </p:nvPr>
        </p:nvSpPr>
        <p:spPr>
          <a:xfrm>
            <a:off x="0" y="177625"/>
            <a:ext cx="18825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Otra estrategia</a:t>
            </a:r>
            <a:endParaRPr/>
          </a:p>
        </p:txBody>
      </p:sp>
      <p:sp>
        <p:nvSpPr>
          <p:cNvPr id="3417" name="Google Shape;3417;p9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8" name="Google Shape;3418;p92"/>
          <p:cNvSpPr txBox="1"/>
          <p:nvPr>
            <p:ph idx="4294967295" type="body"/>
          </p:nvPr>
        </p:nvSpPr>
        <p:spPr>
          <a:xfrm>
            <a:off x="118450" y="4695775"/>
            <a:ext cx="15639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Alto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19" name="Google Shape;3419;p92"/>
          <p:cNvSpPr txBox="1"/>
          <p:nvPr>
            <p:ph idx="4294967295" type="subTitle"/>
          </p:nvPr>
        </p:nvSpPr>
        <p:spPr>
          <a:xfrm>
            <a:off x="214150" y="3290600"/>
            <a:ext cx="1386600" cy="14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420" name="Google Shape;3420;p92"/>
          <p:cNvSpPr txBox="1"/>
          <p:nvPr>
            <p:ph idx="4294967295" type="subTitle"/>
          </p:nvPr>
        </p:nvSpPr>
        <p:spPr>
          <a:xfrm>
            <a:off x="2416100" y="123450"/>
            <a:ext cx="49836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Lectura de redundancia antagonica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421" name="Google Shape;3421;p92"/>
          <p:cNvCxnSpPr>
            <a:stCxn id="3422" idx="7"/>
          </p:cNvCxnSpPr>
          <p:nvPr/>
        </p:nvCxnSpPr>
        <p:spPr>
          <a:xfrm flipH="1" rot="10800000">
            <a:off x="400946" y="2192963"/>
            <a:ext cx="154800" cy="792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3" name="Google Shape;3423;p92"/>
          <p:cNvCxnSpPr>
            <a:endCxn id="3424" idx="1"/>
          </p:cNvCxnSpPr>
          <p:nvPr/>
        </p:nvCxnSpPr>
        <p:spPr>
          <a:xfrm>
            <a:off x="553139" y="2193863"/>
            <a:ext cx="154800" cy="78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5" name="Google Shape;3425;p92"/>
          <p:cNvSpPr/>
          <p:nvPr/>
        </p:nvSpPr>
        <p:spPr>
          <a:xfrm rot="5400000">
            <a:off x="-170112" y="2390737"/>
            <a:ext cx="1449300" cy="918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92"/>
          <p:cNvSpPr/>
          <p:nvPr/>
        </p:nvSpPr>
        <p:spPr>
          <a:xfrm>
            <a:off x="358201" y="3086400"/>
            <a:ext cx="392700" cy="144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7" name="Google Shape;3427;p92"/>
          <p:cNvGrpSpPr/>
          <p:nvPr/>
        </p:nvGrpSpPr>
        <p:grpSpPr>
          <a:xfrm>
            <a:off x="283851" y="1734922"/>
            <a:ext cx="541302" cy="365280"/>
            <a:chOff x="3982031" y="2007556"/>
            <a:chExt cx="2057400" cy="1936800"/>
          </a:xfrm>
        </p:grpSpPr>
        <p:sp>
          <p:nvSpPr>
            <p:cNvPr id="3428" name="Google Shape;3428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3431" name="Google Shape;3431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3432" name="Google Shape;3432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</p:grpSp>
      <p:sp>
        <p:nvSpPr>
          <p:cNvPr id="3433" name="Google Shape;3433;p92"/>
          <p:cNvSpPr/>
          <p:nvPr/>
        </p:nvSpPr>
        <p:spPr>
          <a:xfrm>
            <a:off x="237333" y="2223070"/>
            <a:ext cx="240600" cy="161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92"/>
          <p:cNvSpPr/>
          <p:nvPr/>
        </p:nvSpPr>
        <p:spPr>
          <a:xfrm>
            <a:off x="296215" y="2259026"/>
            <a:ext cx="122700" cy="89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92"/>
          <p:cNvSpPr/>
          <p:nvPr/>
        </p:nvSpPr>
        <p:spPr>
          <a:xfrm>
            <a:off x="631089" y="2223070"/>
            <a:ext cx="240600" cy="161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92"/>
          <p:cNvSpPr/>
          <p:nvPr/>
        </p:nvSpPr>
        <p:spPr>
          <a:xfrm>
            <a:off x="689970" y="2259026"/>
            <a:ext cx="122700" cy="89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5" name="Google Shape;3435;p92"/>
          <p:cNvCxnSpPr>
            <a:stCxn id="3436" idx="7"/>
          </p:cNvCxnSpPr>
          <p:nvPr/>
        </p:nvCxnSpPr>
        <p:spPr>
          <a:xfrm flipH="1" rot="10800000">
            <a:off x="3347421" y="2163313"/>
            <a:ext cx="154800" cy="792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7" name="Google Shape;3437;p92"/>
          <p:cNvCxnSpPr>
            <a:endCxn id="3438" idx="1"/>
          </p:cNvCxnSpPr>
          <p:nvPr/>
        </p:nvCxnSpPr>
        <p:spPr>
          <a:xfrm>
            <a:off x="3499614" y="2164213"/>
            <a:ext cx="154800" cy="78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9" name="Google Shape;3439;p92"/>
          <p:cNvSpPr/>
          <p:nvPr/>
        </p:nvSpPr>
        <p:spPr>
          <a:xfrm rot="5400000">
            <a:off x="2776363" y="2361087"/>
            <a:ext cx="1449300" cy="918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92"/>
          <p:cNvSpPr/>
          <p:nvPr/>
        </p:nvSpPr>
        <p:spPr>
          <a:xfrm>
            <a:off x="3304676" y="3056750"/>
            <a:ext cx="392700" cy="144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1" name="Google Shape;3441;p92"/>
          <p:cNvGrpSpPr/>
          <p:nvPr/>
        </p:nvGrpSpPr>
        <p:grpSpPr>
          <a:xfrm>
            <a:off x="3230326" y="1705272"/>
            <a:ext cx="541302" cy="365280"/>
            <a:chOff x="3982031" y="2007556"/>
            <a:chExt cx="2057400" cy="1936800"/>
          </a:xfrm>
        </p:grpSpPr>
        <p:sp>
          <p:nvSpPr>
            <p:cNvPr id="3442" name="Google Shape;3442;p92"/>
            <p:cNvSpPr/>
            <p:nvPr/>
          </p:nvSpPr>
          <p:spPr>
            <a:xfrm rot="7798766">
              <a:off x="4839840" y="1777110"/>
              <a:ext cx="341783" cy="2397666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92"/>
            <p:cNvSpPr/>
            <p:nvPr/>
          </p:nvSpPr>
          <p:spPr>
            <a:xfrm rot="2700000">
              <a:off x="4839970" y="1777198"/>
              <a:ext cx="341533" cy="2397516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92"/>
            <p:cNvSpPr txBox="1"/>
            <p:nvPr/>
          </p:nvSpPr>
          <p:spPr>
            <a:xfrm rot="2423538">
              <a:off x="3977376" y="2385031"/>
              <a:ext cx="1061545" cy="329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3445" name="Google Shape;3445;p92"/>
            <p:cNvSpPr txBox="1"/>
            <p:nvPr/>
          </p:nvSpPr>
          <p:spPr>
            <a:xfrm rot="2423680">
              <a:off x="5011698" y="3225706"/>
              <a:ext cx="956409" cy="329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3446" name="Google Shape;3446;p92"/>
            <p:cNvSpPr txBox="1"/>
            <p:nvPr/>
          </p:nvSpPr>
          <p:spPr>
            <a:xfrm rot="-2699615">
              <a:off x="4091914" y="2758363"/>
              <a:ext cx="1895824" cy="329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</p:grpSp>
      <p:grpSp>
        <p:nvGrpSpPr>
          <p:cNvPr id="3447" name="Google Shape;3447;p92"/>
          <p:cNvGrpSpPr/>
          <p:nvPr/>
        </p:nvGrpSpPr>
        <p:grpSpPr>
          <a:xfrm rot="-15018">
            <a:off x="3156094" y="2714387"/>
            <a:ext cx="1893271" cy="259121"/>
            <a:chOff x="12901750" y="5897425"/>
            <a:chExt cx="8271091" cy="1132200"/>
          </a:xfrm>
        </p:grpSpPr>
        <p:grpSp>
          <p:nvGrpSpPr>
            <p:cNvPr id="3448" name="Google Shape;3448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49" name="Google Shape;3449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8" name="Google Shape;3458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0" name="Google Shape;3460;p92"/>
          <p:cNvSpPr/>
          <p:nvPr/>
        </p:nvSpPr>
        <p:spPr>
          <a:xfrm>
            <a:off x="3183808" y="2193420"/>
            <a:ext cx="240600" cy="161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6" name="Google Shape;3436;p92"/>
          <p:cNvSpPr/>
          <p:nvPr/>
        </p:nvSpPr>
        <p:spPr>
          <a:xfrm>
            <a:off x="3242690" y="2229376"/>
            <a:ext cx="122700" cy="89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1" name="Google Shape;3461;p92"/>
          <p:cNvSpPr/>
          <p:nvPr/>
        </p:nvSpPr>
        <p:spPr>
          <a:xfrm>
            <a:off x="3577564" y="2193420"/>
            <a:ext cx="240600" cy="161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8" name="Google Shape;3438;p92"/>
          <p:cNvSpPr/>
          <p:nvPr/>
        </p:nvSpPr>
        <p:spPr>
          <a:xfrm>
            <a:off x="3636445" y="2229376"/>
            <a:ext cx="122700" cy="89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2" name="Google Shape;3462;p92"/>
          <p:cNvGrpSpPr/>
          <p:nvPr/>
        </p:nvGrpSpPr>
        <p:grpSpPr>
          <a:xfrm>
            <a:off x="6063450" y="1711987"/>
            <a:ext cx="1749369" cy="1519145"/>
            <a:chOff x="257027" y="495150"/>
            <a:chExt cx="6649067" cy="8054850"/>
          </a:xfrm>
        </p:grpSpPr>
        <p:cxnSp>
          <p:nvCxnSpPr>
            <p:cNvPr id="3463" name="Google Shape;3463;p92"/>
            <p:cNvCxnSpPr>
              <a:stCxn id="3464" idx="7"/>
            </p:cNvCxnSpPr>
            <p:nvPr/>
          </p:nvCxnSpPr>
          <p:spPr>
            <a:xfrm flipH="1" rot="10800000">
              <a:off x="1133289" y="3044798"/>
              <a:ext cx="588000" cy="4206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5" name="Google Shape;3465;p92"/>
            <p:cNvCxnSpPr>
              <a:endCxn id="3466" idx="1"/>
            </p:cNvCxnSpPr>
            <p:nvPr/>
          </p:nvCxnSpPr>
          <p:spPr>
            <a:xfrm>
              <a:off x="1711811" y="3049898"/>
              <a:ext cx="588000" cy="415500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7" name="Google Shape;3467;p92"/>
            <p:cNvSpPr/>
            <p:nvPr/>
          </p:nvSpPr>
          <p:spPr>
            <a:xfrm rot="5400000">
              <a:off x="-2125700" y="4162800"/>
              <a:ext cx="7684500" cy="349200"/>
            </a:xfrm>
            <a:prstGeom prst="roundRect">
              <a:avLst>
                <a:gd fmla="val 16667" name="adj"/>
              </a:avLst>
            </a:prstGeom>
            <a:solidFill>
              <a:srgbClr val="B7B7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92"/>
            <p:cNvSpPr/>
            <p:nvPr/>
          </p:nvSpPr>
          <p:spPr>
            <a:xfrm>
              <a:off x="970450" y="7782600"/>
              <a:ext cx="1492200" cy="767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999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9" name="Google Shape;3469;p92"/>
            <p:cNvGrpSpPr/>
            <p:nvPr/>
          </p:nvGrpSpPr>
          <p:grpSpPr>
            <a:xfrm>
              <a:off x="687856" y="616756"/>
              <a:ext cx="2057400" cy="1936800"/>
              <a:chOff x="3982031" y="2007556"/>
              <a:chExt cx="2057400" cy="1936800"/>
            </a:xfrm>
          </p:grpSpPr>
          <p:sp>
            <p:nvSpPr>
              <p:cNvPr id="3470" name="Google Shape;3470;p92"/>
              <p:cNvSpPr/>
              <p:nvPr/>
            </p:nvSpPr>
            <p:spPr>
              <a:xfrm rot="7798766">
                <a:off x="4839840" y="1777110"/>
                <a:ext cx="341783" cy="239766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92"/>
              <p:cNvSpPr/>
              <p:nvPr/>
            </p:nvSpPr>
            <p:spPr>
              <a:xfrm rot="2700000">
                <a:off x="4839970" y="1777198"/>
                <a:ext cx="341533" cy="239751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92"/>
              <p:cNvSpPr txBox="1"/>
              <p:nvPr/>
            </p:nvSpPr>
            <p:spPr>
              <a:xfrm rot="2423538">
                <a:off x="3977376" y="2385031"/>
                <a:ext cx="1061545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3473" name="Google Shape;3473;p92"/>
              <p:cNvSpPr txBox="1"/>
              <p:nvPr/>
            </p:nvSpPr>
            <p:spPr>
              <a:xfrm rot="2423680">
                <a:off x="5011698" y="3225706"/>
                <a:ext cx="956409" cy="329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  <p:sp>
            <p:nvSpPr>
              <p:cNvPr id="3474" name="Google Shape;3474;p92"/>
              <p:cNvSpPr txBox="1"/>
              <p:nvPr/>
            </p:nvSpPr>
            <p:spPr>
              <a:xfrm rot="-2699615">
                <a:off x="4091914" y="2758363"/>
                <a:ext cx="1895824" cy="329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/>
              </a:p>
            </p:txBody>
          </p:sp>
        </p:grpSp>
        <p:grpSp>
          <p:nvGrpSpPr>
            <p:cNvPr id="3475" name="Google Shape;3475;p92"/>
            <p:cNvGrpSpPr/>
            <p:nvPr/>
          </p:nvGrpSpPr>
          <p:grpSpPr>
            <a:xfrm rot="-2700000">
              <a:off x="-553945" y="4117563"/>
              <a:ext cx="8271011" cy="1132189"/>
              <a:chOff x="12901750" y="5897425"/>
              <a:chExt cx="8271091" cy="1132200"/>
            </a:xfrm>
          </p:grpSpPr>
          <p:grpSp>
            <p:nvGrpSpPr>
              <p:cNvPr id="3476" name="Google Shape;3476;p92"/>
              <p:cNvGrpSpPr/>
              <p:nvPr/>
            </p:nvGrpSpPr>
            <p:grpSpPr>
              <a:xfrm rot="5400000">
                <a:off x="17941867" y="3417921"/>
                <a:ext cx="370717" cy="6091231"/>
                <a:chOff x="941300" y="167475"/>
                <a:chExt cx="216300" cy="2675700"/>
              </a:xfrm>
            </p:grpSpPr>
            <p:sp>
              <p:nvSpPr>
                <p:cNvPr id="3477" name="Google Shape;3477;p92"/>
                <p:cNvSpPr/>
                <p:nvPr/>
              </p:nvSpPr>
              <p:spPr>
                <a:xfrm>
                  <a:off x="941300" y="16539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8" name="Google Shape;3478;p92"/>
                <p:cNvSpPr/>
                <p:nvPr/>
              </p:nvSpPr>
              <p:spPr>
                <a:xfrm>
                  <a:off x="941300" y="13566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9" name="Google Shape;3479;p92"/>
                <p:cNvSpPr/>
                <p:nvPr/>
              </p:nvSpPr>
              <p:spPr>
                <a:xfrm>
                  <a:off x="941300" y="10593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0" name="Google Shape;3480;p92"/>
                <p:cNvSpPr/>
                <p:nvPr/>
              </p:nvSpPr>
              <p:spPr>
                <a:xfrm>
                  <a:off x="941300" y="7620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1" name="Google Shape;3481;p92"/>
                <p:cNvSpPr/>
                <p:nvPr/>
              </p:nvSpPr>
              <p:spPr>
                <a:xfrm>
                  <a:off x="941300" y="4647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2" name="Google Shape;3482;p92"/>
                <p:cNvSpPr/>
                <p:nvPr/>
              </p:nvSpPr>
              <p:spPr>
                <a:xfrm>
                  <a:off x="941300" y="1674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3" name="Google Shape;3483;p92"/>
                <p:cNvSpPr/>
                <p:nvPr/>
              </p:nvSpPr>
              <p:spPr>
                <a:xfrm>
                  <a:off x="941300" y="25458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4" name="Google Shape;3484;p92"/>
                <p:cNvSpPr/>
                <p:nvPr/>
              </p:nvSpPr>
              <p:spPr>
                <a:xfrm>
                  <a:off x="941300" y="2248575"/>
                  <a:ext cx="216300" cy="297300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5" name="Google Shape;3485;p92"/>
                <p:cNvSpPr/>
                <p:nvPr/>
              </p:nvSpPr>
              <p:spPr>
                <a:xfrm>
                  <a:off x="941300" y="1951275"/>
                  <a:ext cx="216300" cy="2973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86" name="Google Shape;3486;p92"/>
              <p:cNvSpPr/>
              <p:nvPr/>
            </p:nvSpPr>
            <p:spPr>
              <a:xfrm rot="5400000">
                <a:off x="13878600" y="5717425"/>
                <a:ext cx="1132200" cy="14922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92"/>
              <p:cNvSpPr/>
              <p:nvPr/>
            </p:nvSpPr>
            <p:spPr>
              <a:xfrm rot="5400000">
                <a:off x="12967000" y="6052820"/>
                <a:ext cx="690900" cy="8214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88" name="Google Shape;3488;p92"/>
            <p:cNvSpPr/>
            <p:nvPr/>
          </p:nvSpPr>
          <p:spPr>
            <a:xfrm>
              <a:off x="5110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92"/>
            <p:cNvSpPr/>
            <p:nvPr/>
          </p:nvSpPr>
          <p:spPr>
            <a:xfrm>
              <a:off x="7348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92"/>
            <p:cNvSpPr/>
            <p:nvPr/>
          </p:nvSpPr>
          <p:spPr>
            <a:xfrm>
              <a:off x="2007650" y="3205025"/>
              <a:ext cx="914400" cy="8574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92"/>
            <p:cNvSpPr/>
            <p:nvPr/>
          </p:nvSpPr>
          <p:spPr>
            <a:xfrm>
              <a:off x="2231450" y="3395675"/>
              <a:ext cx="466800" cy="476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0" name="Google Shape;3490;p92"/>
          <p:cNvGrpSpPr/>
          <p:nvPr/>
        </p:nvGrpSpPr>
        <p:grpSpPr>
          <a:xfrm rot="-5013119">
            <a:off x="-391901" y="2174331"/>
            <a:ext cx="1892820" cy="259181"/>
            <a:chOff x="12901750" y="5897425"/>
            <a:chExt cx="8271091" cy="1132200"/>
          </a:xfrm>
        </p:grpSpPr>
        <p:grpSp>
          <p:nvGrpSpPr>
            <p:cNvPr id="3491" name="Google Shape;3491;p92"/>
            <p:cNvGrpSpPr/>
            <p:nvPr/>
          </p:nvGrpSpPr>
          <p:grpSpPr>
            <a:xfrm rot="5400000">
              <a:off x="17941867" y="3417921"/>
              <a:ext cx="370717" cy="6091231"/>
              <a:chOff x="941300" y="167475"/>
              <a:chExt cx="216300" cy="2675700"/>
            </a:xfrm>
          </p:grpSpPr>
          <p:sp>
            <p:nvSpPr>
              <p:cNvPr id="3492" name="Google Shape;3492;p92"/>
              <p:cNvSpPr/>
              <p:nvPr/>
            </p:nvSpPr>
            <p:spPr>
              <a:xfrm>
                <a:off x="941300" y="16539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92"/>
              <p:cNvSpPr/>
              <p:nvPr/>
            </p:nvSpPr>
            <p:spPr>
              <a:xfrm>
                <a:off x="941300" y="13566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92"/>
              <p:cNvSpPr/>
              <p:nvPr/>
            </p:nvSpPr>
            <p:spPr>
              <a:xfrm>
                <a:off x="941300" y="10593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92"/>
              <p:cNvSpPr/>
              <p:nvPr/>
            </p:nvSpPr>
            <p:spPr>
              <a:xfrm>
                <a:off x="941300" y="7620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92"/>
              <p:cNvSpPr/>
              <p:nvPr/>
            </p:nvSpPr>
            <p:spPr>
              <a:xfrm>
                <a:off x="941300" y="4647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92"/>
              <p:cNvSpPr/>
              <p:nvPr/>
            </p:nvSpPr>
            <p:spPr>
              <a:xfrm>
                <a:off x="941300" y="1674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92"/>
              <p:cNvSpPr/>
              <p:nvPr/>
            </p:nvSpPr>
            <p:spPr>
              <a:xfrm>
                <a:off x="941300" y="25458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92"/>
              <p:cNvSpPr/>
              <p:nvPr/>
            </p:nvSpPr>
            <p:spPr>
              <a:xfrm>
                <a:off x="941300" y="2248575"/>
                <a:ext cx="216300" cy="2973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92"/>
              <p:cNvSpPr/>
              <p:nvPr/>
            </p:nvSpPr>
            <p:spPr>
              <a:xfrm>
                <a:off x="941300" y="1951275"/>
                <a:ext cx="216300" cy="297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01" name="Google Shape;3501;p92"/>
            <p:cNvSpPr/>
            <p:nvPr/>
          </p:nvSpPr>
          <p:spPr>
            <a:xfrm rot="5400000">
              <a:off x="13878600" y="5717425"/>
              <a:ext cx="1132200" cy="1492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92"/>
            <p:cNvSpPr/>
            <p:nvPr/>
          </p:nvSpPr>
          <p:spPr>
            <a:xfrm rot="5400000">
              <a:off x="12967000" y="6052820"/>
              <a:ext cx="690900" cy="8214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3" name="Google Shape;3503;p92"/>
          <p:cNvSpPr txBox="1"/>
          <p:nvPr>
            <p:ph idx="4294967295" type="body"/>
          </p:nvPr>
        </p:nvSpPr>
        <p:spPr>
          <a:xfrm>
            <a:off x="3320775" y="4692825"/>
            <a:ext cx="15639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100% Bajo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4" name="Google Shape;3504;p92"/>
          <p:cNvSpPr txBox="1"/>
          <p:nvPr>
            <p:ph idx="4294967295" type="subTitle"/>
          </p:nvPr>
        </p:nvSpPr>
        <p:spPr>
          <a:xfrm>
            <a:off x="3416475" y="3287650"/>
            <a:ext cx="1386600" cy="14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5" name="Google Shape;3505;p92"/>
          <p:cNvSpPr txBox="1"/>
          <p:nvPr>
            <p:ph idx="4294967295" type="body"/>
          </p:nvPr>
        </p:nvSpPr>
        <p:spPr>
          <a:xfrm>
            <a:off x="5754200" y="4692825"/>
            <a:ext cx="15639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?????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06" name="Google Shape;3506;p92"/>
          <p:cNvSpPr txBox="1"/>
          <p:nvPr>
            <p:ph idx="4294967295" type="subTitle"/>
          </p:nvPr>
        </p:nvSpPr>
        <p:spPr>
          <a:xfrm>
            <a:off x="5931500" y="3290600"/>
            <a:ext cx="1386600" cy="14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b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ENA: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b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EB: </a:t>
            </a:r>
            <a:r>
              <a:rPr lang="en" sz="1800">
                <a:solidFill>
                  <a:srgbClr val="3F5378"/>
                </a:solidFill>
              </a:rPr>
              <a:t>False</a:t>
            </a:r>
            <a:endParaRPr sz="1800">
              <a:solidFill>
                <a:srgbClr val="3F537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ENB: </a:t>
            </a:r>
            <a:r>
              <a:rPr lang="en" sz="1800">
                <a:solidFill>
                  <a:srgbClr val="3F5378"/>
                </a:solidFill>
              </a:rPr>
              <a:t>True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3507" name="Google Shape;3507;p92"/>
          <p:cNvSpPr txBox="1"/>
          <p:nvPr>
            <p:ph idx="4294967295" type="subTitle"/>
          </p:nvPr>
        </p:nvSpPr>
        <p:spPr>
          <a:xfrm>
            <a:off x="1739600" y="542375"/>
            <a:ext cx="63366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Enviamos información de un estado y su opuesto</a:t>
            </a:r>
            <a:endParaRPr>
              <a:solidFill>
                <a:srgbClr val="3F5378"/>
              </a:solidFill>
            </a:endParaRPr>
          </a:p>
        </p:txBody>
      </p:sp>
      <p:sp>
        <p:nvSpPr>
          <p:cNvPr id="3508" name="Google Shape;3508;p92"/>
          <p:cNvSpPr txBox="1"/>
          <p:nvPr>
            <p:ph idx="4294967295" type="subTitle"/>
          </p:nvPr>
        </p:nvSpPr>
        <p:spPr>
          <a:xfrm>
            <a:off x="1739600" y="917700"/>
            <a:ext cx="63366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3F5378"/>
                </a:solidFill>
              </a:rPr>
              <a:t>EA(Estado Alto) | ENA(Estado No Alto) | EB(Estado Bajo) | ENB(Estado No Bajo)</a:t>
            </a:r>
            <a:endParaRPr sz="150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21"/>
          <p:cNvSpPr txBox="1"/>
          <p:nvPr>
            <p:ph idx="4294967295" type="title"/>
          </p:nvPr>
        </p:nvSpPr>
        <p:spPr>
          <a:xfrm>
            <a:off x="-57150" y="0"/>
            <a:ext cx="22098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UTN Haedo</a:t>
            </a:r>
            <a:endParaRPr/>
          </a:p>
        </p:txBody>
      </p:sp>
      <p:sp>
        <p:nvSpPr>
          <p:cNvPr id="372" name="Google Shape;372;p21"/>
          <p:cNvSpPr txBox="1"/>
          <p:nvPr/>
        </p:nvSpPr>
        <p:spPr>
          <a:xfrm>
            <a:off x="1741800" y="152750"/>
            <a:ext cx="740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RAILIB: Modelado, simulación e implementación de enclavamientos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73" name="Google Shape;373;p21"/>
          <p:cNvPicPr preferRelativeResize="0"/>
          <p:nvPr/>
        </p:nvPicPr>
        <p:blipFill rotWithShape="1">
          <a:blip r:embed="rId3">
            <a:alphaModFix/>
          </a:blip>
          <a:srcRect b="0" l="0" r="0" t="960"/>
          <a:stretch/>
        </p:blipFill>
        <p:spPr>
          <a:xfrm>
            <a:off x="800625" y="821700"/>
            <a:ext cx="6726074" cy="378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93"/>
          <p:cNvSpPr/>
          <p:nvPr/>
        </p:nvSpPr>
        <p:spPr>
          <a:xfrm>
            <a:off x="1540900" y="3711700"/>
            <a:ext cx="410100" cy="9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93"/>
          <p:cNvSpPr/>
          <p:nvPr/>
        </p:nvSpPr>
        <p:spPr>
          <a:xfrm>
            <a:off x="1540900" y="1817500"/>
            <a:ext cx="410100" cy="9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93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Triple redundancia para salidas lógicas</a:t>
            </a:r>
            <a:endParaRPr/>
          </a:p>
        </p:txBody>
      </p:sp>
      <p:sp>
        <p:nvSpPr>
          <p:cNvPr id="3516" name="Google Shape;3516;p93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17" name="Google Shape;3517;p9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518" name="Google Shape;3518;p93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93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93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93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93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93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93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5" name="Google Shape;3525;p93"/>
          <p:cNvSpPr txBox="1"/>
          <p:nvPr>
            <p:ph idx="4294967295" type="subTitle"/>
          </p:nvPr>
        </p:nvSpPr>
        <p:spPr>
          <a:xfrm>
            <a:off x="213100" y="4463425"/>
            <a:ext cx="28950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Escribir el mismo Pin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6" name="Google Shape;3526;p93"/>
          <p:cNvSpPr/>
          <p:nvPr/>
        </p:nvSpPr>
        <p:spPr>
          <a:xfrm>
            <a:off x="790753" y="151803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7" name="Google Shape;3527;p93"/>
          <p:cNvSpPr/>
          <p:nvPr/>
        </p:nvSpPr>
        <p:spPr>
          <a:xfrm>
            <a:off x="790753" y="244196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28" name="Google Shape;3528;p93"/>
          <p:cNvSpPr/>
          <p:nvPr/>
        </p:nvSpPr>
        <p:spPr>
          <a:xfrm>
            <a:off x="1556050" y="2677525"/>
            <a:ext cx="8814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93"/>
          <p:cNvSpPr/>
          <p:nvPr/>
        </p:nvSpPr>
        <p:spPr>
          <a:xfrm>
            <a:off x="790753" y="33658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30" name="Google Shape;3530;p93"/>
          <p:cNvSpPr/>
          <p:nvPr/>
        </p:nvSpPr>
        <p:spPr>
          <a:xfrm>
            <a:off x="1836950" y="1855450"/>
            <a:ext cx="114000" cy="191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1" name="Google Shape;3531;p93"/>
          <p:cNvSpPr/>
          <p:nvPr/>
        </p:nvSpPr>
        <p:spPr>
          <a:xfrm>
            <a:off x="2437450" y="2690575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2" name="Google Shape;3532;p93"/>
          <p:cNvSpPr/>
          <p:nvPr/>
        </p:nvSpPr>
        <p:spPr>
          <a:xfrm>
            <a:off x="4187403" y="151803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33" name="Google Shape;3533;p93"/>
          <p:cNvSpPr/>
          <p:nvPr/>
        </p:nvSpPr>
        <p:spPr>
          <a:xfrm>
            <a:off x="4952700" y="1753600"/>
            <a:ext cx="685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4" name="Google Shape;3534;p93"/>
          <p:cNvSpPr/>
          <p:nvPr/>
        </p:nvSpPr>
        <p:spPr>
          <a:xfrm>
            <a:off x="4187403" y="2441962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35" name="Google Shape;3535;p93"/>
          <p:cNvSpPr/>
          <p:nvPr/>
        </p:nvSpPr>
        <p:spPr>
          <a:xfrm>
            <a:off x="4952700" y="2677525"/>
            <a:ext cx="685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93"/>
          <p:cNvSpPr/>
          <p:nvPr/>
        </p:nvSpPr>
        <p:spPr>
          <a:xfrm>
            <a:off x="4187403" y="3365887"/>
            <a:ext cx="765300" cy="738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TRV</a:t>
            </a:r>
            <a:endParaRPr b="1" sz="24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37" name="Google Shape;3537;p93"/>
          <p:cNvSpPr/>
          <p:nvPr/>
        </p:nvSpPr>
        <p:spPr>
          <a:xfrm>
            <a:off x="4952700" y="3601450"/>
            <a:ext cx="685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93"/>
          <p:cNvSpPr/>
          <p:nvPr/>
        </p:nvSpPr>
        <p:spPr>
          <a:xfrm>
            <a:off x="5637900" y="2690575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9" name="Google Shape;3539;p93"/>
          <p:cNvSpPr/>
          <p:nvPr/>
        </p:nvSpPr>
        <p:spPr>
          <a:xfrm>
            <a:off x="5637900" y="1766638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0" name="Google Shape;3540;p93"/>
          <p:cNvSpPr/>
          <p:nvPr/>
        </p:nvSpPr>
        <p:spPr>
          <a:xfrm>
            <a:off x="5637900" y="3601450"/>
            <a:ext cx="250200" cy="192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1" name="Google Shape;3541;p93"/>
          <p:cNvSpPr txBox="1"/>
          <p:nvPr>
            <p:ph idx="4294967295" type="subTitle"/>
          </p:nvPr>
        </p:nvSpPr>
        <p:spPr>
          <a:xfrm>
            <a:off x="3401077" y="4314175"/>
            <a:ext cx="30798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Escribir el mismo dato en diferentes Pines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42" name="Google Shape;3542;p93"/>
          <p:cNvSpPr txBox="1"/>
          <p:nvPr>
            <p:ph idx="4294967295" type="subTitle"/>
          </p:nvPr>
        </p:nvSpPr>
        <p:spPr>
          <a:xfrm>
            <a:off x="6821875" y="2020750"/>
            <a:ext cx="22602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¡Necesito el TRIPLE de pines de salida!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43" name="Google Shape;3543;p93"/>
          <p:cNvSpPr/>
          <p:nvPr/>
        </p:nvSpPr>
        <p:spPr>
          <a:xfrm>
            <a:off x="6310345" y="2312327"/>
            <a:ext cx="511529" cy="51884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94"/>
          <p:cNvSpPr txBox="1"/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redundancia en entradas y salidas</a:t>
            </a:r>
            <a:endParaRPr/>
          </a:p>
        </p:txBody>
      </p:sp>
      <p:sp>
        <p:nvSpPr>
          <p:cNvPr id="3549" name="Google Shape;3549;p94"/>
          <p:cNvSpPr txBox="1"/>
          <p:nvPr>
            <p:ph idx="12" type="sldNum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50" name="Google Shape;3550;p94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551" name="Google Shape;3551;p9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9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9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9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9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9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9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8" name="Google Shape;3558;p94"/>
          <p:cNvSpPr txBox="1"/>
          <p:nvPr/>
        </p:nvSpPr>
        <p:spPr>
          <a:xfrm>
            <a:off x="1189000" y="2176650"/>
            <a:ext cx="62028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¿A quien le sobran el </a:t>
            </a:r>
            <a:r>
              <a:rPr b="1" lang="en" sz="3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triple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 de pines de los requeridos?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95"/>
          <p:cNvSpPr txBox="1"/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Implementación</a:t>
            </a:r>
            <a:endParaRPr sz="3600"/>
          </a:p>
        </p:txBody>
      </p:sp>
      <p:sp>
        <p:nvSpPr>
          <p:cNvPr id="3564" name="Google Shape;3564;p9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Avances y resultados</a:t>
            </a:r>
            <a:endParaRPr sz="2400"/>
          </a:p>
        </p:txBody>
      </p:sp>
      <p:sp>
        <p:nvSpPr>
          <p:cNvPr id="3565" name="Google Shape;3565;p9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6" name="Google Shape;3566;p9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9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2" name="Google Shape;3572;p96"/>
          <p:cNvSpPr txBox="1"/>
          <p:nvPr>
            <p:ph idx="4294967295" type="subTitle"/>
          </p:nvPr>
        </p:nvSpPr>
        <p:spPr>
          <a:xfrm>
            <a:off x="0" y="0"/>
            <a:ext cx="1786200" cy="6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 b="1"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73" name="Google Shape;357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00" y="687325"/>
            <a:ext cx="7764524" cy="37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9" name="Google Shape;3579;p97"/>
          <p:cNvSpPr txBox="1"/>
          <p:nvPr>
            <p:ph idx="4294967295" type="subTitle"/>
          </p:nvPr>
        </p:nvSpPr>
        <p:spPr>
          <a:xfrm>
            <a:off x="0" y="88925"/>
            <a:ext cx="2075100" cy="5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b="1"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0" name="Google Shape;358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75" y="1442200"/>
            <a:ext cx="5386650" cy="3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1" name="Google Shape;3581;p97"/>
          <p:cNvSpPr txBox="1"/>
          <p:nvPr/>
        </p:nvSpPr>
        <p:spPr>
          <a:xfrm>
            <a:off x="1218650" y="590600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¿Cualquier red es una red </a:t>
            </a:r>
            <a:r>
              <a:rPr b="1" lang="en" sz="3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9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7" name="Google Shape;358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50" y="718900"/>
            <a:ext cx="420052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800" y="1573475"/>
            <a:ext cx="26860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9" name="Google Shape;3589;p98"/>
          <p:cNvSpPr txBox="1"/>
          <p:nvPr>
            <p:ph idx="4294967295" type="subTitle"/>
          </p:nvPr>
        </p:nvSpPr>
        <p:spPr>
          <a:xfrm>
            <a:off x="0" y="120750"/>
            <a:ext cx="20751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Modelos varios</a:t>
            </a:r>
            <a:endParaRPr b="1"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0" name="Google Shape;3590;p98"/>
          <p:cNvSpPr txBox="1"/>
          <p:nvPr/>
        </p:nvSpPr>
        <p:spPr>
          <a:xfrm>
            <a:off x="46113" y="4426350"/>
            <a:ext cx="4858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b="1"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paso a nivel</a:t>
            </a:r>
            <a:endParaRPr b="1"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1" name="Google Shape;3591;p98"/>
          <p:cNvSpPr txBox="1"/>
          <p:nvPr/>
        </p:nvSpPr>
        <p:spPr>
          <a:xfrm>
            <a:off x="5305825" y="852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Modelado de </a:t>
            </a:r>
            <a:r>
              <a:rPr b="1" lang="en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estación</a:t>
            </a:r>
            <a:endParaRPr b="1"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9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7" name="Google Shape;3597;p99"/>
          <p:cNvPicPr preferRelativeResize="0"/>
          <p:nvPr/>
        </p:nvPicPr>
        <p:blipFill rotWithShape="1">
          <a:blip r:embed="rId3">
            <a:alphaModFix/>
          </a:blip>
          <a:srcRect b="47981" l="0" r="0" t="0"/>
          <a:stretch/>
        </p:blipFill>
        <p:spPr>
          <a:xfrm>
            <a:off x="623125" y="922825"/>
            <a:ext cx="3729250" cy="2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99"/>
          <p:cNvPicPr preferRelativeResize="0"/>
          <p:nvPr/>
        </p:nvPicPr>
        <p:blipFill rotWithShape="1">
          <a:blip r:embed="rId3">
            <a:alphaModFix/>
          </a:blip>
          <a:srcRect b="0" l="0" r="0" t="37237"/>
          <a:stretch/>
        </p:blipFill>
        <p:spPr>
          <a:xfrm>
            <a:off x="4816400" y="646500"/>
            <a:ext cx="3729250" cy="32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9" name="Google Shape;3599;p99"/>
          <p:cNvSpPr/>
          <p:nvPr/>
        </p:nvSpPr>
        <p:spPr>
          <a:xfrm>
            <a:off x="466925" y="2801500"/>
            <a:ext cx="9411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p99"/>
          <p:cNvSpPr/>
          <p:nvPr/>
        </p:nvSpPr>
        <p:spPr>
          <a:xfrm>
            <a:off x="3598700" y="3050250"/>
            <a:ext cx="941100" cy="6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1" name="Google Shape;3601;p99"/>
          <p:cNvSpPr/>
          <p:nvPr/>
        </p:nvSpPr>
        <p:spPr>
          <a:xfrm>
            <a:off x="5841100" y="519725"/>
            <a:ext cx="16665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2" name="Google Shape;3602;p99"/>
          <p:cNvSpPr/>
          <p:nvPr/>
        </p:nvSpPr>
        <p:spPr>
          <a:xfrm>
            <a:off x="7885700" y="474325"/>
            <a:ext cx="589500" cy="39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p99"/>
          <p:cNvSpPr txBox="1"/>
          <p:nvPr>
            <p:ph idx="4294967295" type="subTitle"/>
          </p:nvPr>
        </p:nvSpPr>
        <p:spPr>
          <a:xfrm>
            <a:off x="-40300" y="139750"/>
            <a:ext cx="20751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Topologías base</a:t>
            </a:r>
            <a:endParaRPr b="1"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7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10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9" name="Google Shape;3609;p100"/>
          <p:cNvSpPr txBox="1"/>
          <p:nvPr>
            <p:ph idx="4294967295" type="subTitle"/>
          </p:nvPr>
        </p:nvSpPr>
        <p:spPr>
          <a:xfrm>
            <a:off x="5114400" y="1193725"/>
            <a:ext cx="34833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Topología a analizar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10" name="Google Shape;36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25" y="521649"/>
            <a:ext cx="2823725" cy="404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25" y="1687825"/>
            <a:ext cx="345757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2" name="Google Shape;3612;p100"/>
          <p:cNvSpPr txBox="1"/>
          <p:nvPr>
            <p:ph idx="4294967295" type="subTitle"/>
          </p:nvPr>
        </p:nvSpPr>
        <p:spPr>
          <a:xfrm>
            <a:off x="-40300" y="139750"/>
            <a:ext cx="20751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 compuesto</a:t>
            </a:r>
            <a:endParaRPr b="1" sz="1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13" name="Google Shape;3613;p100"/>
          <p:cNvSpPr txBox="1"/>
          <p:nvPr>
            <p:ph idx="4294967295" type="subTitle"/>
          </p:nvPr>
        </p:nvSpPr>
        <p:spPr>
          <a:xfrm>
            <a:off x="1274775" y="4636500"/>
            <a:ext cx="39180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Detección de topologías base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p10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9" name="Google Shape;36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5" y="804950"/>
            <a:ext cx="5137700" cy="24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0" name="Google Shape;3620;p101"/>
          <p:cNvSpPr txBox="1"/>
          <p:nvPr>
            <p:ph idx="4294967295" type="subTitle"/>
          </p:nvPr>
        </p:nvSpPr>
        <p:spPr>
          <a:xfrm>
            <a:off x="-59300" y="129100"/>
            <a:ext cx="20751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1 de 2</a:t>
            </a:r>
            <a:endParaRPr b="1" sz="1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1" name="Google Shape;3621;p101"/>
          <p:cNvSpPr txBox="1"/>
          <p:nvPr>
            <p:ph idx="4294967295" type="subTitle"/>
          </p:nvPr>
        </p:nvSpPr>
        <p:spPr>
          <a:xfrm>
            <a:off x="2501825" y="3425200"/>
            <a:ext cx="39180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Asignación de semáforos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6" name="Google Shape;362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50" y="499872"/>
            <a:ext cx="5137700" cy="449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27" name="Google Shape;3627;p10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8" name="Google Shape;3628;p102"/>
          <p:cNvSpPr txBox="1"/>
          <p:nvPr>
            <p:ph idx="4294967295" type="subTitle"/>
          </p:nvPr>
        </p:nvSpPr>
        <p:spPr>
          <a:xfrm>
            <a:off x="-54864" y="128016"/>
            <a:ext cx="20751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Señalización 2 de 2</a:t>
            </a:r>
            <a:endParaRPr b="1" sz="1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22"/>
          <p:cNvSpPr txBox="1"/>
          <p:nvPr>
            <p:ph idx="4294967295" type="title"/>
          </p:nvPr>
        </p:nvSpPr>
        <p:spPr>
          <a:xfrm>
            <a:off x="-57150" y="0"/>
            <a:ext cx="22098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UNSAM</a:t>
            </a:r>
            <a:endParaRPr/>
          </a:p>
        </p:txBody>
      </p:sp>
      <p:sp>
        <p:nvSpPr>
          <p:cNvPr id="380" name="Google Shape;380;p22"/>
          <p:cNvSpPr txBox="1"/>
          <p:nvPr/>
        </p:nvSpPr>
        <p:spPr>
          <a:xfrm>
            <a:off x="108875" y="3439625"/>
            <a:ext cx="4011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Placa de procesamiento digital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81" name="Google Shape;381;p22"/>
          <p:cNvPicPr preferRelativeResize="0"/>
          <p:nvPr/>
        </p:nvPicPr>
        <p:blipFill rotWithShape="1">
          <a:blip r:embed="rId3">
            <a:alphaModFix/>
          </a:blip>
          <a:srcRect b="22782" l="0" r="54697" t="9931"/>
          <a:stretch/>
        </p:blipFill>
        <p:spPr>
          <a:xfrm>
            <a:off x="108875" y="1031763"/>
            <a:ext cx="4208602" cy="24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2"/>
          <p:cNvSpPr txBox="1"/>
          <p:nvPr/>
        </p:nvSpPr>
        <p:spPr>
          <a:xfrm>
            <a:off x="4317475" y="3439625"/>
            <a:ext cx="4953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Placa adaptadora de entradas digitales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83" name="Google Shape;383;p22"/>
          <p:cNvPicPr preferRelativeResize="0"/>
          <p:nvPr/>
        </p:nvPicPr>
        <p:blipFill rotWithShape="1">
          <a:blip r:embed="rId3">
            <a:alphaModFix/>
          </a:blip>
          <a:srcRect b="15103" l="53088" r="2601" t="0"/>
          <a:stretch/>
        </p:blipFill>
        <p:spPr>
          <a:xfrm>
            <a:off x="4605400" y="564975"/>
            <a:ext cx="4058275" cy="29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2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p10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4" name="Google Shape;3634;p103"/>
          <p:cNvSpPr txBox="1"/>
          <p:nvPr>
            <p:ph idx="4294967295" type="subTitle"/>
          </p:nvPr>
        </p:nvSpPr>
        <p:spPr>
          <a:xfrm>
            <a:off x="-54864" y="128016"/>
            <a:ext cx="20751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Simplificación</a:t>
            </a:r>
            <a:endParaRPr b="1" sz="1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635" name="Google Shape;36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96" y="1170975"/>
            <a:ext cx="5307200" cy="32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0" name="Google Shape;3640;p104"/>
          <p:cNvPicPr preferRelativeResize="0"/>
          <p:nvPr/>
        </p:nvPicPr>
        <p:blipFill rotWithShape="1">
          <a:blip r:embed="rId3">
            <a:alphaModFix/>
          </a:blip>
          <a:srcRect b="15389" l="23580" r="20817" t="17229"/>
          <a:stretch/>
        </p:blipFill>
        <p:spPr>
          <a:xfrm>
            <a:off x="3633425" y="3800725"/>
            <a:ext cx="3257548" cy="1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104"/>
          <p:cNvPicPr preferRelativeResize="0"/>
          <p:nvPr/>
        </p:nvPicPr>
        <p:blipFill rotWithShape="1">
          <a:blip r:embed="rId4">
            <a:alphaModFix/>
          </a:blip>
          <a:srcRect b="7244" l="13494" r="11158" t="18752"/>
          <a:stretch/>
        </p:blipFill>
        <p:spPr>
          <a:xfrm>
            <a:off x="114975" y="3234425"/>
            <a:ext cx="3518452" cy="11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104"/>
          <p:cNvPicPr preferRelativeResize="0"/>
          <p:nvPr/>
        </p:nvPicPr>
        <p:blipFill rotWithShape="1">
          <a:blip r:embed="rId5">
            <a:alphaModFix/>
          </a:blip>
          <a:srcRect b="8232" l="16112" r="13464" t="14463"/>
          <a:stretch/>
        </p:blipFill>
        <p:spPr>
          <a:xfrm>
            <a:off x="114975" y="2178925"/>
            <a:ext cx="3201924" cy="1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10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4" name="Google Shape;3644;p104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Análisis general</a:t>
            </a:r>
            <a:endParaRPr sz="1600"/>
          </a:p>
        </p:txBody>
      </p:sp>
      <p:pic>
        <p:nvPicPr>
          <p:cNvPr id="3645" name="Google Shape;3645;p104"/>
          <p:cNvPicPr preferRelativeResize="0"/>
          <p:nvPr/>
        </p:nvPicPr>
        <p:blipFill rotWithShape="1">
          <a:blip r:embed="rId6">
            <a:alphaModFix/>
          </a:blip>
          <a:srcRect b="17917" l="34686" r="32213" t="12849"/>
          <a:stretch/>
        </p:blipFill>
        <p:spPr>
          <a:xfrm>
            <a:off x="2444152" y="716087"/>
            <a:ext cx="1890808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104"/>
          <p:cNvPicPr preferRelativeResize="0"/>
          <p:nvPr/>
        </p:nvPicPr>
        <p:blipFill rotWithShape="1">
          <a:blip r:embed="rId7">
            <a:alphaModFix/>
          </a:blip>
          <a:srcRect b="12159" l="23653" r="20745" t="10536"/>
          <a:stretch/>
        </p:blipFill>
        <p:spPr>
          <a:xfrm>
            <a:off x="5810199" y="2482124"/>
            <a:ext cx="3181000" cy="138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104"/>
          <p:cNvPicPr preferRelativeResize="0"/>
          <p:nvPr/>
        </p:nvPicPr>
        <p:blipFill rotWithShape="1">
          <a:blip r:embed="rId8">
            <a:alphaModFix/>
          </a:blip>
          <a:srcRect b="14230" l="25458" r="22690" t="18388"/>
          <a:stretch/>
        </p:blipFill>
        <p:spPr>
          <a:xfrm>
            <a:off x="3316900" y="2551563"/>
            <a:ext cx="2493300" cy="10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104"/>
          <p:cNvPicPr preferRelativeResize="0"/>
          <p:nvPr/>
        </p:nvPicPr>
        <p:blipFill rotWithShape="1">
          <a:blip r:embed="rId9">
            <a:alphaModFix/>
          </a:blip>
          <a:srcRect b="9157" l="16118" r="13095" t="23462"/>
          <a:stretch/>
        </p:blipFill>
        <p:spPr>
          <a:xfrm>
            <a:off x="4550625" y="842063"/>
            <a:ext cx="4154200" cy="12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104"/>
          <p:cNvPicPr preferRelativeResize="0"/>
          <p:nvPr/>
        </p:nvPicPr>
        <p:blipFill rotWithShape="1">
          <a:blip r:embed="rId10">
            <a:alphaModFix/>
          </a:blip>
          <a:srcRect b="6161" l="32740" r="29759" t="16535"/>
          <a:stretch/>
        </p:blipFill>
        <p:spPr>
          <a:xfrm>
            <a:off x="40450" y="716075"/>
            <a:ext cx="2309440" cy="14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0" name="Google Shape;3650;p104"/>
          <p:cNvSpPr txBox="1"/>
          <p:nvPr>
            <p:ph idx="4294967295" type="subTitle"/>
          </p:nvPr>
        </p:nvSpPr>
        <p:spPr>
          <a:xfrm>
            <a:off x="2349900" y="89825"/>
            <a:ext cx="65205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/>
          <p:nvPr>
            <p:ph idx="4294967295" type="subTitle"/>
          </p:nvPr>
        </p:nvSpPr>
        <p:spPr>
          <a:xfrm>
            <a:off x="114975" y="4458000"/>
            <a:ext cx="3483300" cy="4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p10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57" name="Google Shape;3657;p105"/>
          <p:cNvGraphicFramePr/>
          <p:nvPr/>
        </p:nvGraphicFramePr>
        <p:xfrm>
          <a:off x="766275" y="8908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{44A836A2-93DC-40BF-938E-CDDD805A06F7}</a:tableStyleId>
              </a:tblPr>
              <a:tblGrid>
                <a:gridCol w="2673275"/>
                <a:gridCol w="1207175"/>
                <a:gridCol w="1067950"/>
                <a:gridCol w="1903325"/>
              </a:tblGrid>
              <a:tr h="3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Vías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Semáforos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Máquinas de cambios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27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58" name="Google Shape;3658;p105"/>
          <p:cNvSpPr/>
          <p:nvPr/>
        </p:nvSpPr>
        <p:spPr>
          <a:xfrm rot="5398414">
            <a:off x="2348927" y="2429123"/>
            <a:ext cx="26016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105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sp>
        <p:nvSpPr>
          <p:cNvPr id="3660" name="Google Shape;3660;p105"/>
          <p:cNvSpPr txBox="1"/>
          <p:nvPr/>
        </p:nvSpPr>
        <p:spPr>
          <a:xfrm rot="-5400000">
            <a:off x="3023425" y="21554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8.25</a:t>
            </a:r>
            <a:endParaRPr b="1" sz="18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1" name="Google Shape;3661;p105"/>
          <p:cNvSpPr/>
          <p:nvPr/>
        </p:nvSpPr>
        <p:spPr>
          <a:xfrm rot="5398414">
            <a:off x="3554102" y="2429123"/>
            <a:ext cx="26016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2" name="Google Shape;3662;p105"/>
          <p:cNvSpPr txBox="1"/>
          <p:nvPr/>
        </p:nvSpPr>
        <p:spPr>
          <a:xfrm rot="-5400000">
            <a:off x="422857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</a:t>
            </a:r>
            <a:endParaRPr b="1" sz="18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63" name="Google Shape;3663;p105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4" name="Google Shape;3664;p105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14</a:t>
            </a:r>
            <a:endParaRPr b="1" sz="18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8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70" name="Google Shape;3670;p106"/>
          <p:cNvGraphicFramePr/>
          <p:nvPr/>
        </p:nvGraphicFramePr>
        <p:xfrm>
          <a:off x="766275" y="8908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{44A836A2-93DC-40BF-938E-CDDD805A06F7}</a:tableStyleId>
              </a:tblPr>
              <a:tblGrid>
                <a:gridCol w="2236475"/>
                <a:gridCol w="1009925"/>
                <a:gridCol w="893450"/>
                <a:gridCol w="888175"/>
                <a:gridCol w="1051275"/>
                <a:gridCol w="1124050"/>
              </a:tblGrid>
              <a:tr h="3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3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Desvío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808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1m53s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3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Bypass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513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1091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2m10s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52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Playa de maniobras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626</a:t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1340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2m24s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7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simple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871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1906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2m28s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45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hub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1111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2490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2m30s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  <a:tr h="52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Estación terminal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119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1563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3596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7D3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2m57s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7D3E6"/>
                    </a:solidFill>
                  </a:tcPr>
                </a:tc>
              </a:tr>
            </a:tbl>
          </a:graphicData>
        </a:graphic>
      </p:graphicFrame>
      <p:sp>
        <p:nvSpPr>
          <p:cNvPr id="3671" name="Google Shape;3671;p106"/>
          <p:cNvSpPr/>
          <p:nvPr/>
        </p:nvSpPr>
        <p:spPr>
          <a:xfrm rot="5398377">
            <a:off x="6833332" y="2399423"/>
            <a:ext cx="25422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-5400000">
            <a:off x="7959250" y="205425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1.56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3" name="Google Shape;3673;p106"/>
          <p:cNvSpPr/>
          <p:nvPr/>
        </p:nvSpPr>
        <p:spPr>
          <a:xfrm rot="5398414">
            <a:off x="1911677" y="2429123"/>
            <a:ext cx="26016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4" name="Google Shape;3674;p106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Topologías implementadas</a:t>
            </a:r>
            <a:endParaRPr sz="1400"/>
          </a:p>
        </p:txBody>
      </p:sp>
      <p:sp>
        <p:nvSpPr>
          <p:cNvPr id="3675" name="Google Shape;3675;p106"/>
          <p:cNvSpPr txBox="1"/>
          <p:nvPr/>
        </p:nvSpPr>
        <p:spPr>
          <a:xfrm rot="-5400000">
            <a:off x="258615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9.15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6" name="Google Shape;3676;p106"/>
          <p:cNvSpPr/>
          <p:nvPr/>
        </p:nvSpPr>
        <p:spPr>
          <a:xfrm rot="5398414">
            <a:off x="2834852" y="2429123"/>
            <a:ext cx="26016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p106"/>
          <p:cNvSpPr txBox="1"/>
          <p:nvPr/>
        </p:nvSpPr>
        <p:spPr>
          <a:xfrm rot="-5400000">
            <a:off x="3509325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9.55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78" name="Google Shape;3678;p106"/>
          <p:cNvSpPr/>
          <p:nvPr/>
        </p:nvSpPr>
        <p:spPr>
          <a:xfrm rot="5398414">
            <a:off x="3758027" y="2429123"/>
            <a:ext cx="26016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9" name="Google Shape;3679;p106"/>
          <p:cNvSpPr txBox="1"/>
          <p:nvPr/>
        </p:nvSpPr>
        <p:spPr>
          <a:xfrm rot="-5400000">
            <a:off x="4432500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4.08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80" name="Google Shape;3680;p106"/>
          <p:cNvSpPr/>
          <p:nvPr/>
        </p:nvSpPr>
        <p:spPr>
          <a:xfrm rot="5398414">
            <a:off x="4759264" y="2429123"/>
            <a:ext cx="26016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p106"/>
          <p:cNvSpPr txBox="1"/>
          <p:nvPr/>
        </p:nvSpPr>
        <p:spPr>
          <a:xfrm rot="-5400000">
            <a:off x="5433738" y="218510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4.45</a:t>
            </a:r>
            <a:endParaRPr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p107"/>
          <p:cNvSpPr txBox="1"/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RailTopoModel y RailML</a:t>
            </a:r>
            <a:endParaRPr sz="3600"/>
          </a:p>
        </p:txBody>
      </p:sp>
      <p:sp>
        <p:nvSpPr>
          <p:cNvPr id="3687" name="Google Shape;3687;p107"/>
          <p:cNvSpPr txBox="1"/>
          <p:nvPr>
            <p:ph idx="1" type="subTitle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Modelado formal</a:t>
            </a:r>
            <a:endParaRPr sz="2400"/>
          </a:p>
        </p:txBody>
      </p:sp>
      <p:sp>
        <p:nvSpPr>
          <p:cNvPr id="3688" name="Google Shape;3688;p10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9" name="Google Shape;3689;p107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b="1" sz="1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3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10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5" name="Google Shape;3695;p108"/>
          <p:cNvSpPr txBox="1"/>
          <p:nvPr>
            <p:ph idx="4294967295" type="title"/>
          </p:nvPr>
        </p:nvSpPr>
        <p:spPr>
          <a:xfrm>
            <a:off x="-45500" y="0"/>
            <a:ext cx="1877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RailTopoModel</a:t>
            </a:r>
            <a:endParaRPr/>
          </a:p>
        </p:txBody>
      </p:sp>
      <p:sp>
        <p:nvSpPr>
          <p:cNvPr id="3696" name="Google Shape;3696;p108"/>
          <p:cNvSpPr/>
          <p:nvPr/>
        </p:nvSpPr>
        <p:spPr>
          <a:xfrm>
            <a:off x="1179864" y="1578800"/>
            <a:ext cx="1052100" cy="478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Topology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7" name="Google Shape;3697;p108"/>
          <p:cNvSpPr/>
          <p:nvPr/>
        </p:nvSpPr>
        <p:spPr>
          <a:xfrm>
            <a:off x="2731400" y="1578800"/>
            <a:ext cx="956700" cy="478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Physical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8" name="Google Shape;3698;p108"/>
          <p:cNvSpPr/>
          <p:nvPr/>
        </p:nvSpPr>
        <p:spPr>
          <a:xfrm>
            <a:off x="4665498" y="692250"/>
            <a:ext cx="787800" cy="31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Levels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9" name="Google Shape;3699;p108"/>
          <p:cNvSpPr/>
          <p:nvPr/>
        </p:nvSpPr>
        <p:spPr>
          <a:xfrm>
            <a:off x="3510938" y="143988"/>
            <a:ext cx="956700" cy="47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Railway Network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0" name="Google Shape;3700;p108"/>
          <p:cNvSpPr/>
          <p:nvPr/>
        </p:nvSpPr>
        <p:spPr>
          <a:xfrm>
            <a:off x="4224887" y="1578800"/>
            <a:ext cx="1163400" cy="478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Immaterial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1" name="Google Shape;3701;p108"/>
          <p:cNvSpPr/>
          <p:nvPr/>
        </p:nvSpPr>
        <p:spPr>
          <a:xfrm>
            <a:off x="5794325" y="1578800"/>
            <a:ext cx="956700" cy="478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Objects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2" name="Google Shape;3702;p108"/>
          <p:cNvSpPr/>
          <p:nvPr/>
        </p:nvSpPr>
        <p:spPr>
          <a:xfrm>
            <a:off x="5819900" y="3673300"/>
            <a:ext cx="956700" cy="4782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Project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3" name="Google Shape;3703;p108"/>
          <p:cNvSpPr/>
          <p:nvPr/>
        </p:nvSpPr>
        <p:spPr>
          <a:xfrm>
            <a:off x="4252975" y="3673300"/>
            <a:ext cx="956700" cy="4782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4" name="Google Shape;3704;p108"/>
          <p:cNvSpPr/>
          <p:nvPr/>
        </p:nvSpPr>
        <p:spPr>
          <a:xfrm>
            <a:off x="2759500" y="3673300"/>
            <a:ext cx="1052100" cy="4782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Geometry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5" name="Google Shape;3705;p108"/>
          <p:cNvSpPr/>
          <p:nvPr/>
        </p:nvSpPr>
        <p:spPr>
          <a:xfrm>
            <a:off x="1096375" y="3674775"/>
            <a:ext cx="1163400" cy="478200"/>
          </a:xfrm>
          <a:prstGeom prst="roundRect">
            <a:avLst>
              <a:gd fmla="val 16667" name="adj"/>
            </a:avLst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Positioning System</a:t>
            </a:r>
            <a:endParaRPr b="1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06" name="Google Shape;3706;p108"/>
          <p:cNvCxnSpPr>
            <a:stCxn id="3699" idx="2"/>
            <a:endCxn id="3696" idx="0"/>
          </p:cNvCxnSpPr>
          <p:nvPr/>
        </p:nvCxnSpPr>
        <p:spPr>
          <a:xfrm rot="5400000">
            <a:off x="2369288" y="-41112"/>
            <a:ext cx="956700" cy="2283300"/>
          </a:xfrm>
          <a:prstGeom prst="bentConnector3">
            <a:avLst>
              <a:gd fmla="val 691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7" name="Google Shape;3707;p108"/>
          <p:cNvCxnSpPr>
            <a:stCxn id="3699" idx="2"/>
            <a:endCxn id="3697" idx="0"/>
          </p:cNvCxnSpPr>
          <p:nvPr/>
        </p:nvCxnSpPr>
        <p:spPr>
          <a:xfrm rot="5400000">
            <a:off x="3121238" y="710838"/>
            <a:ext cx="956700" cy="779400"/>
          </a:xfrm>
          <a:prstGeom prst="bentConnector3">
            <a:avLst>
              <a:gd fmla="val 691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8" name="Google Shape;3708;p108"/>
          <p:cNvCxnSpPr>
            <a:stCxn id="3699" idx="2"/>
            <a:endCxn id="3700" idx="0"/>
          </p:cNvCxnSpPr>
          <p:nvPr/>
        </p:nvCxnSpPr>
        <p:spPr>
          <a:xfrm flipH="1" rot="-5400000">
            <a:off x="3919538" y="691938"/>
            <a:ext cx="956700" cy="817200"/>
          </a:xfrm>
          <a:prstGeom prst="bentConnector3">
            <a:avLst>
              <a:gd fmla="val 691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9" name="Google Shape;3709;p108"/>
          <p:cNvCxnSpPr>
            <a:stCxn id="3699" idx="2"/>
            <a:endCxn id="3701" idx="0"/>
          </p:cNvCxnSpPr>
          <p:nvPr/>
        </p:nvCxnSpPr>
        <p:spPr>
          <a:xfrm flipH="1" rot="-5400000">
            <a:off x="4652588" y="-41112"/>
            <a:ext cx="956700" cy="2283300"/>
          </a:xfrm>
          <a:prstGeom prst="bentConnector3">
            <a:avLst>
              <a:gd fmla="val 6855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0" name="Google Shape;3710;p108"/>
          <p:cNvSpPr txBox="1"/>
          <p:nvPr>
            <p:ph idx="4294967295" type="body"/>
          </p:nvPr>
        </p:nvSpPr>
        <p:spPr>
          <a:xfrm>
            <a:off x="5416325" y="260700"/>
            <a:ext cx="15252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Macro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Meso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Micro</a:t>
            </a:r>
            <a:endParaRPr sz="1400"/>
          </a:p>
        </p:txBody>
      </p:sp>
      <p:cxnSp>
        <p:nvCxnSpPr>
          <p:cNvPr id="3711" name="Google Shape;3711;p108"/>
          <p:cNvCxnSpPr>
            <a:stCxn id="3699" idx="2"/>
            <a:endCxn id="3698" idx="1"/>
          </p:cNvCxnSpPr>
          <p:nvPr/>
        </p:nvCxnSpPr>
        <p:spPr>
          <a:xfrm flipH="1" rot="-5400000">
            <a:off x="4213388" y="398088"/>
            <a:ext cx="228000" cy="676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2" name="Google Shape;3712;p108"/>
          <p:cNvSpPr txBox="1"/>
          <p:nvPr>
            <p:ph idx="4294967295" type="body"/>
          </p:nvPr>
        </p:nvSpPr>
        <p:spPr>
          <a:xfrm>
            <a:off x="943313" y="2057000"/>
            <a:ext cx="15252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Lines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Tracks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Nodes</a:t>
            </a:r>
            <a:endParaRPr sz="1400"/>
          </a:p>
        </p:txBody>
      </p:sp>
      <p:sp>
        <p:nvSpPr>
          <p:cNvPr id="3713" name="Google Shape;3713;p108"/>
          <p:cNvSpPr txBox="1"/>
          <p:nvPr>
            <p:ph idx="4294967295" type="body"/>
          </p:nvPr>
        </p:nvSpPr>
        <p:spPr>
          <a:xfrm>
            <a:off x="2321213" y="2150713"/>
            <a:ext cx="19461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Rails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Stations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Bridges &amp; Tunnels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Signal &amp; </a:t>
            </a:r>
            <a:r>
              <a:rPr lang="en" sz="1400"/>
              <a:t>Balises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3714" name="Google Shape;3714;p108"/>
          <p:cNvSpPr txBox="1"/>
          <p:nvPr>
            <p:ph idx="4294967295" type="body"/>
          </p:nvPr>
        </p:nvSpPr>
        <p:spPr>
          <a:xfrm>
            <a:off x="3998013" y="2057000"/>
            <a:ext cx="18306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Speed limits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Radio coverage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3715" name="Google Shape;3715;p108"/>
          <p:cNvSpPr txBox="1"/>
          <p:nvPr>
            <p:ph idx="4294967295" type="body"/>
          </p:nvPr>
        </p:nvSpPr>
        <p:spPr>
          <a:xfrm>
            <a:off x="5510088" y="2017225"/>
            <a:ext cx="15252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Signalling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Interlocking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3716" name="Google Shape;3716;p108"/>
          <p:cNvSpPr txBox="1"/>
          <p:nvPr>
            <p:ph idx="4294967295" type="body"/>
          </p:nvPr>
        </p:nvSpPr>
        <p:spPr>
          <a:xfrm>
            <a:off x="969250" y="4041625"/>
            <a:ext cx="15252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Intrinsic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Geographic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Schematic</a:t>
            </a:r>
            <a:endParaRPr sz="1400"/>
          </a:p>
        </p:txBody>
      </p:sp>
      <p:sp>
        <p:nvSpPr>
          <p:cNvPr id="3717" name="Google Shape;3717;p108"/>
          <p:cNvSpPr txBox="1"/>
          <p:nvPr>
            <p:ph idx="4294967295" type="body"/>
          </p:nvPr>
        </p:nvSpPr>
        <p:spPr>
          <a:xfrm>
            <a:off x="2522950" y="4041625"/>
            <a:ext cx="15252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Math/curves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Polylines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3718" name="Google Shape;3718;p108"/>
          <p:cNvSpPr txBox="1"/>
          <p:nvPr>
            <p:ph idx="4294967295" type="body"/>
          </p:nvPr>
        </p:nvSpPr>
        <p:spPr>
          <a:xfrm>
            <a:off x="3894500" y="4041625"/>
            <a:ext cx="19254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Creation &amp; Update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Validity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3719" name="Google Shape;3719;p108"/>
          <p:cNvSpPr txBox="1"/>
          <p:nvPr>
            <p:ph idx="4294967295" type="body"/>
          </p:nvPr>
        </p:nvSpPr>
        <p:spPr>
          <a:xfrm>
            <a:off x="5583925" y="4041625"/>
            <a:ext cx="15252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Project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Scenarios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...</a:t>
            </a:r>
            <a:endParaRPr sz="1400"/>
          </a:p>
        </p:txBody>
      </p:sp>
      <p:sp>
        <p:nvSpPr>
          <p:cNvPr id="3720" name="Google Shape;3720;p108"/>
          <p:cNvSpPr/>
          <p:nvPr/>
        </p:nvSpPr>
        <p:spPr>
          <a:xfrm>
            <a:off x="7157125" y="1900225"/>
            <a:ext cx="186000" cy="2141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1" name="Google Shape;3721;p108"/>
          <p:cNvSpPr txBox="1"/>
          <p:nvPr/>
        </p:nvSpPr>
        <p:spPr>
          <a:xfrm>
            <a:off x="294800" y="3255138"/>
            <a:ext cx="73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Dimensions and properties attached to all functional objects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p10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7" name="Google Shape;3727;p109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Capas</a:t>
            </a:r>
            <a:endParaRPr sz="1400"/>
          </a:p>
        </p:txBody>
      </p:sp>
      <p:sp>
        <p:nvSpPr>
          <p:cNvPr id="3728" name="Google Shape;3728;p109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Topology</a:t>
            </a:r>
            <a:endParaRPr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29" name="Google Shape;3729;p109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Logical paths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0" name="Google Shape;3730;p109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Installations &amp; properties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1" name="Google Shape;3731;p109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Interlocking</a:t>
            </a:r>
            <a:endParaRPr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2" name="Google Shape;3732;p109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Routes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3" name="Google Shape;3733;p109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34" name="Google Shape;3734;p109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109"/>
          <p:cNvSpPr txBox="1"/>
          <p:nvPr/>
        </p:nvSpPr>
        <p:spPr>
          <a:xfrm>
            <a:off x="5459925" y="3488925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Wired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6" name="Google Shape;3736;p109"/>
          <p:cNvSpPr txBox="1"/>
          <p:nvPr/>
        </p:nvSpPr>
        <p:spPr>
          <a:xfrm>
            <a:off x="5459925" y="30107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Oriented </a:t>
            </a: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7" name="Google Shape;3737;p109"/>
          <p:cNvSpPr txBox="1"/>
          <p:nvPr/>
        </p:nvSpPr>
        <p:spPr>
          <a:xfrm>
            <a:off x="5459925" y="2408625"/>
            <a:ext cx="328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Tracks, switches, signals, bridges, gauge, slopes, speed limits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8" name="Google Shape;3738;p109"/>
          <p:cNvSpPr txBox="1"/>
          <p:nvPr/>
        </p:nvSpPr>
        <p:spPr>
          <a:xfrm>
            <a:off x="5482725" y="205432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and wired behavior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9" name="Google Shape;3739;p109"/>
          <p:cNvSpPr txBox="1"/>
          <p:nvPr/>
        </p:nvSpPr>
        <p:spPr>
          <a:xfrm>
            <a:off x="5482725" y="1615125"/>
            <a:ext cx="16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Actual routes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4" name="Google Shape;3744;p110"/>
          <p:cNvCxnSpPr/>
          <p:nvPr/>
        </p:nvCxnSpPr>
        <p:spPr>
          <a:xfrm flipH="1" rot="10800000">
            <a:off x="4247775" y="2148700"/>
            <a:ext cx="925200" cy="976500"/>
          </a:xfrm>
          <a:prstGeom prst="straightConnector1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5" name="Google Shape;3745;p1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6" name="Google Shape;3746;p110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Grafos</a:t>
            </a:r>
            <a:endParaRPr sz="1400"/>
          </a:p>
        </p:txBody>
      </p:sp>
      <p:cxnSp>
        <p:nvCxnSpPr>
          <p:cNvPr id="3747" name="Google Shape;3747;p110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8" name="Google Shape;3748;p110"/>
          <p:cNvCxnSpPr/>
          <p:nvPr/>
        </p:nvCxnSpPr>
        <p:spPr>
          <a:xfrm flipH="1" rot="10800000">
            <a:off x="1249925" y="2192750"/>
            <a:ext cx="1060500" cy="87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9" name="Google Shape;3749;p110"/>
          <p:cNvCxnSpPr/>
          <p:nvPr/>
        </p:nvCxnSpPr>
        <p:spPr>
          <a:xfrm flipH="1" rot="10800000">
            <a:off x="806375" y="3068450"/>
            <a:ext cx="1077300" cy="2700"/>
          </a:xfrm>
          <a:prstGeom prst="straightConnector1">
            <a:avLst/>
          </a:prstGeom>
          <a:noFill/>
          <a:ln cap="flat" cmpd="sng" w="152400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0" name="Google Shape;3750;p110"/>
          <p:cNvCxnSpPr/>
          <p:nvPr/>
        </p:nvCxnSpPr>
        <p:spPr>
          <a:xfrm flipH="1" rot="10800000">
            <a:off x="1249925" y="2545925"/>
            <a:ext cx="626400" cy="524400"/>
          </a:xfrm>
          <a:prstGeom prst="straightConnector1">
            <a:avLst/>
          </a:prstGeom>
          <a:noFill/>
          <a:ln cap="flat" cmpd="sng" w="152400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1" name="Google Shape;3751;p110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2" name="Google Shape;3752;p110"/>
          <p:cNvCxnSpPr/>
          <p:nvPr/>
        </p:nvCxnSpPr>
        <p:spPr>
          <a:xfrm flipH="1" rot="10800000">
            <a:off x="4289925" y="3125200"/>
            <a:ext cx="1094100" cy="2100"/>
          </a:xfrm>
          <a:prstGeom prst="straightConnector1">
            <a:avLst/>
          </a:prstGeom>
          <a:noFill/>
          <a:ln cap="flat" cmpd="sng" w="76200">
            <a:solidFill>
              <a:srgbClr val="70AD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3" name="Google Shape;3753;p110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10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10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10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110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110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9" name="Google Shape;3759;p110"/>
          <p:cNvCxnSpPr>
            <a:stCxn id="3756" idx="0"/>
            <a:endCxn id="3758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fmla="val 8194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60" name="Google Shape;3760;p110"/>
          <p:cNvCxnSpPr>
            <a:stCxn id="3756" idx="5"/>
            <a:endCxn id="3757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fmla="val -169134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61" name="Google Shape;3761;p110"/>
          <p:cNvCxnSpPr>
            <a:stCxn id="3758" idx="6"/>
            <a:endCxn id="3757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62" name="Google Shape;3762;p110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3" name="Google Shape;3763;p110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4" name="Google Shape;3764;p110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5" name="Google Shape;3765;p110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6" name="Google Shape;3766;p110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7" name="Google Shape;3767;p110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8" name="Google Shape;3768;p110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69" name="Google Shape;3769;p110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70" name="Google Shape;3770;p110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71" name="Google Shape;3771;p110"/>
          <p:cNvSpPr txBox="1"/>
          <p:nvPr/>
        </p:nvSpPr>
        <p:spPr>
          <a:xfrm>
            <a:off x="655525" y="1298150"/>
            <a:ext cx="148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Usual view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72" name="Google Shape;3772;p110"/>
          <p:cNvSpPr txBox="1"/>
          <p:nvPr/>
        </p:nvSpPr>
        <p:spPr>
          <a:xfrm>
            <a:off x="3470275" y="1272400"/>
            <a:ext cx="161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Topology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73" name="Google Shape;3773;p110"/>
          <p:cNvSpPr txBox="1"/>
          <p:nvPr/>
        </p:nvSpPr>
        <p:spPr>
          <a:xfrm>
            <a:off x="6322225" y="1168800"/>
            <a:ext cx="2493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Graph model of Topology</a:t>
            </a:r>
            <a:endParaRPr sz="200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p111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79" name="Google Shape;3779;p111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0" name="Google Shape;3780;p111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1" name="Google Shape;3781;p11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2" name="Google Shape;3782;p111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Niveles</a:t>
            </a:r>
            <a:endParaRPr sz="1400"/>
          </a:p>
        </p:txBody>
      </p:sp>
      <p:sp>
        <p:nvSpPr>
          <p:cNvPr id="3783" name="Google Shape;3783;p111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4" name="Google Shape;3784;p111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5" name="Google Shape;3785;p111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6" name="Google Shape;3786;p111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7" name="Google Shape;3787;p111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8" name="Google Shape;3788;p111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89" name="Google Shape;3789;p111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0" name="Google Shape;3790;p111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1" name="Google Shape;3791;p111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2" name="Google Shape;3792;p111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3" name="Google Shape;3793;p111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4" name="Google Shape;3794;p111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5" name="Google Shape;3795;p111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6" name="Google Shape;3796;p111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7" name="Google Shape;3797;p111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8" name="Google Shape;3798;p111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99" name="Google Shape;3799;p111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0" name="Google Shape;3800;p111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1" name="Google Shape;3801;p111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2" name="Google Shape;3802;p111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3" name="Google Shape;3803;p111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4" name="Google Shape;3804;p111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5" name="Google Shape;3805;p111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6" name="Google Shape;3806;p111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7" name="Google Shape;3807;p111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8" name="Google Shape;3808;p111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9" name="Google Shape;3809;p111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0" name="Google Shape;3810;p111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1" name="Google Shape;3811;p111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2" name="Google Shape;3812;p111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3" name="Google Shape;3813;p111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4" name="Google Shape;3814;p111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5" name="Google Shape;3815;p111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6" name="Google Shape;3816;p111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7" name="Google Shape;3817;p111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8" name="Google Shape;3818;p111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19" name="Google Shape;3819;p111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0" name="Google Shape;3820;p111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1" name="Google Shape;3821;p111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2" name="Google Shape;3822;p111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3" name="Google Shape;3823;p111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4" name="Google Shape;3824;p111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5" name="Google Shape;3825;p111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6" name="Google Shape;3826;p111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7" name="Google Shape;3827;p111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8" name="Google Shape;3828;p111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29" name="Google Shape;3829;p111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0" name="Google Shape;3830;p111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1" name="Google Shape;3831;p111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2" name="Google Shape;3832;p111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3" name="Google Shape;3833;p111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4" name="Google Shape;3834;p111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5" name="Google Shape;3835;p111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6" name="Google Shape;3836;p111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7" name="Google Shape;3837;p111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8" name="Google Shape;3838;p111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9" name="Google Shape;3839;p111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0" name="Google Shape;3840;p111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1" name="Google Shape;3841;p111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2" name="Google Shape;3842;p111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3" name="Google Shape;3843;p111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4" name="Google Shape;3844;p111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5" name="Google Shape;3845;p111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6" name="Google Shape;3846;p111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7" name="Google Shape;3847;p111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8" name="Google Shape;3848;p111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49" name="Google Shape;3849;p111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0" name="Google Shape;3850;p111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1" name="Google Shape;3851;p111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2" name="Google Shape;3852;p111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3" name="Google Shape;3853;p111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4" name="Google Shape;3854;p111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5" name="Google Shape;3855;p111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6" name="Google Shape;3856;p111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7" name="Google Shape;3857;p111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8" name="Google Shape;3858;p111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59" name="Google Shape;3859;p111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0" name="Google Shape;3860;p111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1" name="Google Shape;3861;p111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2" name="Google Shape;3862;p111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3" name="Google Shape;3863;p111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4" name="Google Shape;3864;p111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65" name="Google Shape;3865;p111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66" name="Google Shape;3866;p111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67" name="Google Shape;3867;p111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8" name="Google Shape;3868;p111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537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9" name="Google Shape;3869;p111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0" name="Google Shape;3870;p111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1" name="Google Shape;3871;p111"/>
          <p:cNvSpPr txBox="1"/>
          <p:nvPr/>
        </p:nvSpPr>
        <p:spPr>
          <a:xfrm>
            <a:off x="8116450" y="938950"/>
            <a:ext cx="990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Detailed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72" name="Google Shape;3872;p111"/>
          <p:cNvSpPr txBox="1"/>
          <p:nvPr/>
        </p:nvSpPr>
        <p:spPr>
          <a:xfrm>
            <a:off x="8038525" y="2123850"/>
            <a:ext cx="1056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connected by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73" name="Google Shape;3873;p111"/>
          <p:cNvSpPr txBox="1"/>
          <p:nvPr/>
        </p:nvSpPr>
        <p:spPr>
          <a:xfrm>
            <a:off x="8087350" y="3380175"/>
            <a:ext cx="990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&amp; sections of lines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74" name="Google Shape;3874;p111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75" name="Google Shape;3875;p111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76" name="Google Shape;3876;p111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77" name="Google Shape;3877;p111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78" name="Google Shape;3878;p111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Section of Line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79" name="Google Shape;3879;p111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SoL1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80" name="Google Shape;3880;p111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SoL3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Google Shape;3885;p1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6" name="Google Shape;3886;p112"/>
          <p:cNvSpPr txBox="1"/>
          <p:nvPr>
            <p:ph idx="4294967295" type="title"/>
          </p:nvPr>
        </p:nvSpPr>
        <p:spPr>
          <a:xfrm>
            <a:off x="-49150" y="130775"/>
            <a:ext cx="2493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RailTopoModel - Clases</a:t>
            </a:r>
            <a:endParaRPr sz="1400"/>
          </a:p>
        </p:txBody>
      </p:sp>
      <p:pic>
        <p:nvPicPr>
          <p:cNvPr id="3887" name="Google Shape;3887;p112"/>
          <p:cNvPicPr preferRelativeResize="0"/>
          <p:nvPr/>
        </p:nvPicPr>
        <p:blipFill rotWithShape="1">
          <a:blip r:embed="rId3">
            <a:alphaModFix/>
          </a:blip>
          <a:srcRect b="2080" l="12370" r="2137" t="19098"/>
          <a:stretch/>
        </p:blipFill>
        <p:spPr>
          <a:xfrm>
            <a:off x="1508905" y="563963"/>
            <a:ext cx="6126181" cy="4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